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5" r:id="rId2"/>
    <p:sldId id="261" r:id="rId3"/>
    <p:sldId id="328" r:id="rId4"/>
    <p:sldId id="333" r:id="rId5"/>
    <p:sldId id="327" r:id="rId6"/>
    <p:sldId id="335" r:id="rId7"/>
    <p:sldId id="330" r:id="rId8"/>
    <p:sldId id="331" r:id="rId9"/>
    <p:sldId id="332" r:id="rId10"/>
    <p:sldId id="334" r:id="rId11"/>
    <p:sldId id="337" r:id="rId12"/>
    <p:sldId id="350" r:id="rId13"/>
    <p:sldId id="338" r:id="rId14"/>
    <p:sldId id="343" r:id="rId15"/>
    <p:sldId id="344" r:id="rId16"/>
    <p:sldId id="359" r:id="rId17"/>
    <p:sldId id="352" r:id="rId18"/>
    <p:sldId id="354" r:id="rId19"/>
    <p:sldId id="355" r:id="rId20"/>
    <p:sldId id="356" r:id="rId21"/>
    <p:sldId id="358" r:id="rId22"/>
    <p:sldId id="357" r:id="rId23"/>
    <p:sldId id="341" r:id="rId24"/>
    <p:sldId id="336" r:id="rId25"/>
    <p:sldId id="351" r:id="rId26"/>
    <p:sldId id="347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BA6710E-8F40-44A7-978E-2E9656955E2A}">
          <p14:sldIdLst>
            <p14:sldId id="265"/>
            <p14:sldId id="261"/>
            <p14:sldId id="328"/>
            <p14:sldId id="333"/>
            <p14:sldId id="327"/>
            <p14:sldId id="335"/>
            <p14:sldId id="330"/>
            <p14:sldId id="331"/>
            <p14:sldId id="332"/>
            <p14:sldId id="334"/>
            <p14:sldId id="337"/>
            <p14:sldId id="350"/>
            <p14:sldId id="338"/>
            <p14:sldId id="343"/>
            <p14:sldId id="344"/>
            <p14:sldId id="359"/>
            <p14:sldId id="352"/>
            <p14:sldId id="354"/>
            <p14:sldId id="355"/>
            <p14:sldId id="356"/>
            <p14:sldId id="358"/>
            <p14:sldId id="357"/>
            <p14:sldId id="341"/>
            <p14:sldId id="336"/>
            <p14:sldId id="351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600"/>
    <a:srgbClr val="F6F67C"/>
    <a:srgbClr val="D7DDE1"/>
    <a:srgbClr val="B0C4D3"/>
    <a:srgbClr val="98A9A4"/>
    <a:srgbClr val="DEDACB"/>
    <a:srgbClr val="7C8D95"/>
    <a:srgbClr val="7F6948"/>
    <a:srgbClr val="C4B591"/>
    <a:srgbClr val="798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6" autoAdjust="0"/>
    <p:restoredTop sz="95519" autoAdjust="0"/>
  </p:normalViewPr>
  <p:slideViewPr>
    <p:cSldViewPr>
      <p:cViewPr varScale="1">
        <p:scale>
          <a:sx n="40" d="100"/>
          <a:sy n="40" d="100"/>
        </p:scale>
        <p:origin x="571" y="-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EFA71-8527-4AF9-AF0D-2D708778A14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C2896-AB11-4488-8B35-BD9D05564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8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C2896-AB11-4488-8B35-BD9D055644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50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C2896-AB11-4488-8B35-BD9D055644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3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8D8A-DD32-4DE9-98A8-72513333DCFE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2D093-B5A7-48D3-A51C-BA131D83A849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0B5C-7EE0-4861-951B-3D45A34557C3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48F1-CD44-49A7-9488-19257E7C5879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1600-ADE8-4D8E-94F0-B4D55A523071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C4D68-5601-4A31-B145-C28C39AF9B47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C1F7-B187-46F3-8690-9F3DD1544E64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D722-33D6-4DF3-B30E-1EADC792F088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110BD-55C4-4686-8D53-DE49A7016F29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E136-17C5-4241-BAFD-E2EFF5107F26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E231-CB0A-4B8C-B570-CC97FB31C41F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D19AF-606A-48F2-A321-8F697A6350CB}" type="datetime1">
              <a:rPr lang="en-US" altLang="ko-KR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020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10" Type="http://schemas.microsoft.com/office/2007/relationships/hdphoto" Target="../media/hdphoto11.wdp"/><Relationship Id="rId4" Type="http://schemas.microsoft.com/office/2007/relationships/hdphoto" Target="../media/hdphoto10.wdp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62.png"/><Relationship Id="rId12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40.png"/><Relationship Id="rId15" Type="http://schemas.openxmlformats.org/officeDocument/2006/relationships/image" Target="../media/image67.png"/><Relationship Id="rId10" Type="http://schemas.openxmlformats.org/officeDocument/2006/relationships/image" Target="../media/image59.png"/><Relationship Id="rId4" Type="http://schemas.openxmlformats.org/officeDocument/2006/relationships/image" Target="../media/image39.jpeg"/><Relationship Id="rId9" Type="http://schemas.openxmlformats.org/officeDocument/2006/relationships/image" Target="../media/image58.png"/><Relationship Id="rId14" Type="http://schemas.openxmlformats.org/officeDocument/2006/relationships/image" Target="../media/image6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77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edisobizanews.com/news/articleView.html?idxno=65694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hyperlink" Target="https://www.seoul.co.kr/news/newsView.php?id=2021073050010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65582621-A5DA-4527-A745-66EF7B5A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2" t="14713" r="1" b="56007"/>
          <a:stretch/>
        </p:blipFill>
        <p:spPr bwMode="auto">
          <a:xfrm>
            <a:off x="9964757" y="0"/>
            <a:ext cx="8094643" cy="312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50EDE391-BA9A-4983-AD89-0DE45E772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/>
          <a:stretch/>
        </p:blipFill>
        <p:spPr bwMode="auto">
          <a:xfrm>
            <a:off x="0" y="0"/>
            <a:ext cx="642708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D78B2904-9031-49C0-B457-CC4801312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t="63333" r="71477"/>
          <a:stretch/>
        </p:blipFill>
        <p:spPr bwMode="auto">
          <a:xfrm>
            <a:off x="6381047" y="6378888"/>
            <a:ext cx="2262037" cy="39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EE0220DD-F649-418B-94FC-9FAF0C6A4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2" t="63332" b="1426"/>
          <a:stretch/>
        </p:blipFill>
        <p:spPr bwMode="auto">
          <a:xfrm flipH="1">
            <a:off x="8643084" y="6366781"/>
            <a:ext cx="2592234" cy="393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A3D618CC-6B2D-4FC3-B8DB-261542518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2" t="63333"/>
          <a:stretch/>
        </p:blipFill>
        <p:spPr bwMode="auto">
          <a:xfrm>
            <a:off x="15814472" y="6515100"/>
            <a:ext cx="2473528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6ACBA62C-03A5-41A5-A265-0FB1AEFF7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t="63333" r="71477" b="1072"/>
          <a:stretch/>
        </p:blipFill>
        <p:spPr bwMode="auto">
          <a:xfrm>
            <a:off x="13552435" y="6493188"/>
            <a:ext cx="2262037" cy="37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9306E752-6411-4ACE-8637-D700B7646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2" t="63333" b="721"/>
          <a:stretch/>
        </p:blipFill>
        <p:spPr bwMode="auto">
          <a:xfrm flipH="1">
            <a:off x="11125200" y="6526079"/>
            <a:ext cx="2425912" cy="376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D3D734-348C-4335-9540-857A9454D90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F5503EA0-24C2-4DC5-A79B-3D09ECF52242}"/>
              </a:ext>
            </a:extLst>
          </p:cNvPr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CF02D12-2D2C-45AE-A2F6-E49685F72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sp>
        <p:nvSpPr>
          <p:cNvPr id="6" name="Object 8">
            <a:extLst>
              <a:ext uri="{FF2B5EF4-FFF2-40B4-BE49-F238E27FC236}">
                <a16:creationId xmlns:a16="http://schemas.microsoft.com/office/drawing/2014/main" id="{84B17EB8-15C1-4C57-81A2-286264D19D2E}"/>
              </a:ext>
            </a:extLst>
          </p:cNvPr>
          <p:cNvSpPr txBox="1"/>
          <p:nvPr/>
        </p:nvSpPr>
        <p:spPr>
          <a:xfrm>
            <a:off x="5553443" y="5298785"/>
            <a:ext cx="757263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Regular" pitchFamily="34" charset="0"/>
              </a:rPr>
              <a:t>반려동물의 세상을 넓히다</a:t>
            </a:r>
          </a:p>
          <a:p>
            <a:pPr algn="ctr"/>
            <a:r>
              <a:rPr lang="ko-KR" altLang="en-US" sz="2800" kern="0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Regular" pitchFamily="34" charset="0"/>
              </a:rPr>
              <a:t>반려동물의 발바닥 케어 매트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C0F3C175-9289-43F4-91F8-FAF357AB6B52}"/>
              </a:ext>
            </a:extLst>
          </p:cNvPr>
          <p:cNvSpPr txBox="1"/>
          <p:nvPr/>
        </p:nvSpPr>
        <p:spPr>
          <a:xfrm>
            <a:off x="5788976" y="3140297"/>
            <a:ext cx="70888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kern="0" spc="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Bebas" pitchFamily="34" charset="0"/>
              </a:rPr>
              <a:t>PetiCure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EE0F332-BA33-492E-B1FE-B0374A86A091}"/>
              </a:ext>
            </a:extLst>
          </p:cNvPr>
          <p:cNvGrpSpPr/>
          <p:nvPr/>
        </p:nvGrpSpPr>
        <p:grpSpPr>
          <a:xfrm>
            <a:off x="12000434" y="3472943"/>
            <a:ext cx="887305" cy="658145"/>
            <a:chOff x="14260937" y="3751010"/>
            <a:chExt cx="2013494" cy="14934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16EA23-D2D0-4B20-9810-62AC5B3B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06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24635" flipH="1">
              <a:off x="14260937" y="4360233"/>
              <a:ext cx="884255" cy="88425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57CB44-DAC1-4C5B-AEF0-7096D8EB0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8348">
              <a:off x="15249542" y="3751010"/>
              <a:ext cx="1024889" cy="102488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98EBB2D-FFAB-456D-AC29-04149E08A3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54" y="3203269"/>
            <a:ext cx="1075957" cy="1075957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FE082B-91E9-4B1F-9EB8-7E9C29E133AA}"/>
              </a:ext>
            </a:extLst>
          </p:cNvPr>
          <p:cNvCxnSpPr/>
          <p:nvPr/>
        </p:nvCxnSpPr>
        <p:spPr>
          <a:xfrm>
            <a:off x="5791200" y="4686300"/>
            <a:ext cx="708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A344E3-534A-4750-A85A-7D1A99DDF869}"/>
              </a:ext>
            </a:extLst>
          </p:cNvPr>
          <p:cNvSpPr txBox="1"/>
          <p:nvPr/>
        </p:nvSpPr>
        <p:spPr>
          <a:xfrm>
            <a:off x="14554200" y="8773759"/>
            <a:ext cx="3429000" cy="11764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 latinLnBrk="1">
              <a:lnSpc>
                <a:spcPct val="107000"/>
              </a:lnSpc>
              <a:spcAft>
                <a:spcPts val="800"/>
              </a:spcAft>
              <a:tabLst>
                <a:tab pos="3810000" algn="l"/>
              </a:tabLst>
            </a:pPr>
            <a:r>
              <a:rPr lang="en-US" altLang="ko-KR" kern="100" dirty="0">
                <a:solidFill>
                  <a:schemeClr val="bg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20171535 </a:t>
            </a:r>
            <a:r>
              <a:rPr lang="ko-KR" altLang="ko-KR" kern="100" dirty="0">
                <a:solidFill>
                  <a:schemeClr val="bg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한예솔</a:t>
            </a:r>
          </a:p>
          <a:p>
            <a:pPr algn="r" latinLnBrk="1">
              <a:lnSpc>
                <a:spcPct val="107000"/>
              </a:lnSpc>
              <a:spcAft>
                <a:spcPts val="800"/>
              </a:spcAft>
              <a:tabLst>
                <a:tab pos="3810000" algn="l"/>
              </a:tabLst>
            </a:pPr>
            <a:r>
              <a:rPr lang="ko-KR" altLang="ko-KR" kern="100" dirty="0">
                <a:solidFill>
                  <a:schemeClr val="bg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사물인터넷 </a:t>
            </a: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학과</a:t>
            </a:r>
            <a:endParaRPr lang="ko-KR" altLang="ko-KR" kern="100" dirty="0">
              <a:solidFill>
                <a:schemeClr val="bg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r" latinLnBrk="1">
              <a:lnSpc>
                <a:spcPct val="107000"/>
              </a:lnSpc>
              <a:spcAft>
                <a:spcPts val="800"/>
              </a:spcAft>
              <a:tabLst>
                <a:tab pos="3810000" algn="l"/>
              </a:tabLst>
            </a:pPr>
            <a:r>
              <a:rPr lang="ko-KR" altLang="ko-KR" kern="100" dirty="0" err="1">
                <a:solidFill>
                  <a:schemeClr val="bg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스마트케어</a:t>
            </a:r>
            <a:r>
              <a:rPr lang="ko-KR" altLang="ko-KR" kern="100" dirty="0">
                <a:solidFill>
                  <a:schemeClr val="bg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전공</a:t>
            </a:r>
            <a:endParaRPr lang="ko-KR" altLang="ko-KR" kern="100" dirty="0">
              <a:solidFill>
                <a:schemeClr val="bg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073D21-55BF-40C5-A38C-8EB47DAEF0F5}"/>
              </a:ext>
            </a:extLst>
          </p:cNvPr>
          <p:cNvSpPr txBox="1"/>
          <p:nvPr/>
        </p:nvSpPr>
        <p:spPr>
          <a:xfrm>
            <a:off x="361333" y="395574"/>
            <a:ext cx="2686667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창업시제품발표</a:t>
            </a:r>
            <a:endParaRPr lang="en-US" altLang="ko-KR" sz="18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2021 December</a:t>
            </a:r>
            <a:endParaRPr lang="ko-KR" altLang="ko-KR" sz="12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C2E27-BC22-438B-B000-D03B80CEF891}"/>
              </a:ext>
            </a:extLst>
          </p:cNvPr>
          <p:cNvSpPr txBox="1"/>
          <p:nvPr/>
        </p:nvSpPr>
        <p:spPr>
          <a:xfrm>
            <a:off x="6132795" y="5167201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endParaRPr lang="ko-KR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4402C8-42E3-4E96-9D62-7CE7B4B05DE3}"/>
              </a:ext>
            </a:extLst>
          </p:cNvPr>
          <p:cNvSpPr txBox="1"/>
          <p:nvPr/>
        </p:nvSpPr>
        <p:spPr>
          <a:xfrm>
            <a:off x="12195270" y="51785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C91904-8C89-4FCC-B5DB-812F89A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6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그룹 1001">
            <a:extLst>
              <a:ext uri="{FF2B5EF4-FFF2-40B4-BE49-F238E27FC236}">
                <a16:creationId xmlns:a16="http://schemas.microsoft.com/office/drawing/2014/main" id="{38615343-107E-4F18-B738-76CE7A77C99E}"/>
              </a:ext>
            </a:extLst>
          </p:cNvPr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486" name="Object 2">
              <a:extLst>
                <a:ext uri="{FF2B5EF4-FFF2-40B4-BE49-F238E27FC236}">
                  <a16:creationId xmlns:a16="http://schemas.microsoft.com/office/drawing/2014/main" id="{09B7555D-AE93-4D8A-90A8-A1B629039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C362DB5-DF82-4D40-80E2-30B1438B1FC6}"/>
              </a:ext>
            </a:extLst>
          </p:cNvPr>
          <p:cNvSpPr/>
          <p:nvPr/>
        </p:nvSpPr>
        <p:spPr>
          <a:xfrm>
            <a:off x="7271428" y="3105913"/>
            <a:ext cx="7863148" cy="5912897"/>
          </a:xfrm>
          <a:prstGeom prst="rect">
            <a:avLst/>
          </a:prstGeom>
          <a:solidFill>
            <a:srgbClr val="F8F7F6"/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3E688495-F77F-4FA3-BA60-3404BEF48838}"/>
              </a:ext>
            </a:extLst>
          </p:cNvPr>
          <p:cNvSpPr/>
          <p:nvPr/>
        </p:nvSpPr>
        <p:spPr>
          <a:xfrm>
            <a:off x="1223101" y="3081404"/>
            <a:ext cx="5370635" cy="5912897"/>
          </a:xfrm>
          <a:prstGeom prst="rect">
            <a:avLst/>
          </a:prstGeom>
          <a:solidFill>
            <a:srgbClr val="F8F7F6"/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6853404" y="1424733"/>
            <a:ext cx="99109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디바이스 소개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42857" y="1126390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 err="1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r>
              <a:rPr lang="ko-KR" altLang="en-US" sz="4000" kern="0" spc="-100" dirty="0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 설명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1EC7E1FF-ED6E-4473-B301-9A40F07547F4}"/>
              </a:ext>
            </a:extLst>
          </p:cNvPr>
          <p:cNvGrpSpPr/>
          <p:nvPr/>
        </p:nvGrpSpPr>
        <p:grpSpPr>
          <a:xfrm rot="294900">
            <a:off x="9525104" y="6427934"/>
            <a:ext cx="4043459" cy="891799"/>
            <a:chOff x="12296579" y="2831538"/>
            <a:chExt cx="2789047" cy="615134"/>
          </a:xfrm>
        </p:grpSpPr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35DDEB83-AB13-441C-A18E-CBAA5717D0C5}"/>
                </a:ext>
              </a:extLst>
            </p:cNvPr>
            <p:cNvSpPr/>
            <p:nvPr/>
          </p:nvSpPr>
          <p:spPr>
            <a:xfrm rot="20905029">
              <a:off x="12296579" y="3265494"/>
              <a:ext cx="749346" cy="18117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타원 306">
              <a:extLst>
                <a:ext uri="{FF2B5EF4-FFF2-40B4-BE49-F238E27FC236}">
                  <a16:creationId xmlns:a16="http://schemas.microsoft.com/office/drawing/2014/main" id="{A2B621E5-DCCA-4516-ADB6-9505E24EE7DD}"/>
                </a:ext>
              </a:extLst>
            </p:cNvPr>
            <p:cNvSpPr/>
            <p:nvPr/>
          </p:nvSpPr>
          <p:spPr>
            <a:xfrm rot="20896137">
              <a:off x="13269393" y="3064365"/>
              <a:ext cx="749346" cy="18117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" name="타원 307">
              <a:extLst>
                <a:ext uri="{FF2B5EF4-FFF2-40B4-BE49-F238E27FC236}">
                  <a16:creationId xmlns:a16="http://schemas.microsoft.com/office/drawing/2014/main" id="{E5836BA0-A619-4187-813F-8729F60A1880}"/>
                </a:ext>
              </a:extLst>
            </p:cNvPr>
            <p:cNvSpPr/>
            <p:nvPr/>
          </p:nvSpPr>
          <p:spPr>
            <a:xfrm rot="20905029">
              <a:off x="14336280" y="2831538"/>
              <a:ext cx="749346" cy="18117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49CDF0C-28E1-46F5-8541-402AF2AAAAE7}"/>
              </a:ext>
            </a:extLst>
          </p:cNvPr>
          <p:cNvGrpSpPr/>
          <p:nvPr/>
        </p:nvGrpSpPr>
        <p:grpSpPr>
          <a:xfrm rot="206912">
            <a:off x="7790125" y="6629360"/>
            <a:ext cx="6565248" cy="733846"/>
            <a:chOff x="8657549" y="6250606"/>
            <a:chExt cx="6565248" cy="733846"/>
          </a:xfrm>
        </p:grpSpPr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9301E3C7-9478-4EB7-B0A8-D24290A47C2C}"/>
                </a:ext>
              </a:extLst>
            </p:cNvPr>
            <p:cNvSpPr/>
            <p:nvPr/>
          </p:nvSpPr>
          <p:spPr>
            <a:xfrm rot="20954790">
              <a:off x="8657549" y="6512703"/>
              <a:ext cx="6565248" cy="471749"/>
            </a:xfrm>
            <a:custGeom>
              <a:avLst/>
              <a:gdLst>
                <a:gd name="connsiteX0" fmla="*/ 3540618 w 6382015"/>
                <a:gd name="connsiteY0" fmla="*/ 0 h 325397"/>
                <a:gd name="connsiteX1" fmla="*/ 3699616 w 6382015"/>
                <a:gd name="connsiteY1" fmla="*/ 0 h 325397"/>
                <a:gd name="connsiteX2" fmla="*/ 3699616 w 6382015"/>
                <a:gd name="connsiteY2" fmla="*/ 83492 h 325397"/>
                <a:gd name="connsiteX3" fmla="*/ 4415106 w 6382015"/>
                <a:gd name="connsiteY3" fmla="*/ 83492 h 325397"/>
                <a:gd name="connsiteX4" fmla="*/ 4415106 w 6382015"/>
                <a:gd name="connsiteY4" fmla="*/ 0 h 325397"/>
                <a:gd name="connsiteX5" fmla="*/ 4574103 w 6382015"/>
                <a:gd name="connsiteY5" fmla="*/ 0 h 325397"/>
                <a:gd name="connsiteX6" fmla="*/ 4574103 w 6382015"/>
                <a:gd name="connsiteY6" fmla="*/ 83492 h 325397"/>
                <a:gd name="connsiteX7" fmla="*/ 5289592 w 6382015"/>
                <a:gd name="connsiteY7" fmla="*/ 83492 h 325397"/>
                <a:gd name="connsiteX8" fmla="*/ 5289592 w 6382015"/>
                <a:gd name="connsiteY8" fmla="*/ 0 h 325397"/>
                <a:gd name="connsiteX9" fmla="*/ 5448590 w 6382015"/>
                <a:gd name="connsiteY9" fmla="*/ 0 h 325397"/>
                <a:gd name="connsiteX10" fmla="*/ 5448590 w 6382015"/>
                <a:gd name="connsiteY10" fmla="*/ 83492 h 325397"/>
                <a:gd name="connsiteX11" fmla="*/ 6164079 w 6382015"/>
                <a:gd name="connsiteY11" fmla="*/ 83492 h 325397"/>
                <a:gd name="connsiteX12" fmla="*/ 6164079 w 6382015"/>
                <a:gd name="connsiteY12" fmla="*/ 0 h 325397"/>
                <a:gd name="connsiteX13" fmla="*/ 6327435 w 6382015"/>
                <a:gd name="connsiteY13" fmla="*/ 0 h 325397"/>
                <a:gd name="connsiteX14" fmla="*/ 6382015 w 6382015"/>
                <a:gd name="connsiteY14" fmla="*/ 54065 h 325397"/>
                <a:gd name="connsiteX15" fmla="*/ 6382015 w 6382015"/>
                <a:gd name="connsiteY15" fmla="*/ 270317 h 325397"/>
                <a:gd name="connsiteX16" fmla="*/ 6327435 w 6382015"/>
                <a:gd name="connsiteY16" fmla="*/ 324381 h 325397"/>
                <a:gd name="connsiteX17" fmla="*/ 6164079 w 6382015"/>
                <a:gd name="connsiteY17" fmla="*/ 324381 h 325397"/>
                <a:gd name="connsiteX18" fmla="*/ 6164079 w 6382015"/>
                <a:gd name="connsiteY18" fmla="*/ 240889 h 325397"/>
                <a:gd name="connsiteX19" fmla="*/ 5448590 w 6382015"/>
                <a:gd name="connsiteY19" fmla="*/ 240889 h 325397"/>
                <a:gd name="connsiteX20" fmla="*/ 5448590 w 6382015"/>
                <a:gd name="connsiteY20" fmla="*/ 324381 h 325397"/>
                <a:gd name="connsiteX21" fmla="*/ 5289592 w 6382015"/>
                <a:gd name="connsiteY21" fmla="*/ 324381 h 325397"/>
                <a:gd name="connsiteX22" fmla="*/ 5289592 w 6382015"/>
                <a:gd name="connsiteY22" fmla="*/ 240889 h 325397"/>
                <a:gd name="connsiteX23" fmla="*/ 4574103 w 6382015"/>
                <a:gd name="connsiteY23" fmla="*/ 240889 h 325397"/>
                <a:gd name="connsiteX24" fmla="*/ 4574103 w 6382015"/>
                <a:gd name="connsiteY24" fmla="*/ 324381 h 325397"/>
                <a:gd name="connsiteX25" fmla="*/ 4415106 w 6382015"/>
                <a:gd name="connsiteY25" fmla="*/ 324381 h 325397"/>
                <a:gd name="connsiteX26" fmla="*/ 4415106 w 6382015"/>
                <a:gd name="connsiteY26" fmla="*/ 240889 h 325397"/>
                <a:gd name="connsiteX27" fmla="*/ 3699616 w 6382015"/>
                <a:gd name="connsiteY27" fmla="*/ 240889 h 325397"/>
                <a:gd name="connsiteX28" fmla="*/ 3699616 w 6382015"/>
                <a:gd name="connsiteY28" fmla="*/ 324381 h 325397"/>
                <a:gd name="connsiteX29" fmla="*/ 3540618 w 6382015"/>
                <a:gd name="connsiteY29" fmla="*/ 324381 h 325397"/>
                <a:gd name="connsiteX30" fmla="*/ 3540618 w 6382015"/>
                <a:gd name="connsiteY30" fmla="*/ 240889 h 325397"/>
                <a:gd name="connsiteX31" fmla="*/ 3248772 w 6382015"/>
                <a:gd name="connsiteY31" fmla="*/ 240889 h 325397"/>
                <a:gd name="connsiteX32" fmla="*/ 3248772 w 6382015"/>
                <a:gd name="connsiteY32" fmla="*/ 241905 h 325397"/>
                <a:gd name="connsiteX33" fmla="*/ 2841396 w 6382015"/>
                <a:gd name="connsiteY33" fmla="*/ 241905 h 325397"/>
                <a:gd name="connsiteX34" fmla="*/ 2841396 w 6382015"/>
                <a:gd name="connsiteY34" fmla="*/ 325397 h 325397"/>
                <a:gd name="connsiteX35" fmla="*/ 2682398 w 6382015"/>
                <a:gd name="connsiteY35" fmla="*/ 325397 h 325397"/>
                <a:gd name="connsiteX36" fmla="*/ 2682398 w 6382015"/>
                <a:gd name="connsiteY36" fmla="*/ 241905 h 325397"/>
                <a:gd name="connsiteX37" fmla="*/ 1966908 w 6382015"/>
                <a:gd name="connsiteY37" fmla="*/ 241905 h 325397"/>
                <a:gd name="connsiteX38" fmla="*/ 1966908 w 6382015"/>
                <a:gd name="connsiteY38" fmla="*/ 325397 h 325397"/>
                <a:gd name="connsiteX39" fmla="*/ 1807911 w 6382015"/>
                <a:gd name="connsiteY39" fmla="*/ 325397 h 325397"/>
                <a:gd name="connsiteX40" fmla="*/ 1807911 w 6382015"/>
                <a:gd name="connsiteY40" fmla="*/ 241905 h 325397"/>
                <a:gd name="connsiteX41" fmla="*/ 1092422 w 6382015"/>
                <a:gd name="connsiteY41" fmla="*/ 241905 h 325397"/>
                <a:gd name="connsiteX42" fmla="*/ 1092422 w 6382015"/>
                <a:gd name="connsiteY42" fmla="*/ 325397 h 325397"/>
                <a:gd name="connsiteX43" fmla="*/ 933424 w 6382015"/>
                <a:gd name="connsiteY43" fmla="*/ 325397 h 325397"/>
                <a:gd name="connsiteX44" fmla="*/ 933424 w 6382015"/>
                <a:gd name="connsiteY44" fmla="*/ 241905 h 325397"/>
                <a:gd name="connsiteX45" fmla="*/ 217936 w 6382015"/>
                <a:gd name="connsiteY45" fmla="*/ 241905 h 325397"/>
                <a:gd name="connsiteX46" fmla="*/ 217936 w 6382015"/>
                <a:gd name="connsiteY46" fmla="*/ 325397 h 325397"/>
                <a:gd name="connsiteX47" fmla="*/ 54580 w 6382015"/>
                <a:gd name="connsiteY47" fmla="*/ 325397 h 325397"/>
                <a:gd name="connsiteX48" fmla="*/ 0 w 6382015"/>
                <a:gd name="connsiteY48" fmla="*/ 271333 h 325397"/>
                <a:gd name="connsiteX49" fmla="*/ 0 w 6382015"/>
                <a:gd name="connsiteY49" fmla="*/ 55081 h 325397"/>
                <a:gd name="connsiteX50" fmla="*/ 54580 w 6382015"/>
                <a:gd name="connsiteY50" fmla="*/ 1016 h 325397"/>
                <a:gd name="connsiteX51" fmla="*/ 217936 w 6382015"/>
                <a:gd name="connsiteY51" fmla="*/ 1016 h 325397"/>
                <a:gd name="connsiteX52" fmla="*/ 217936 w 6382015"/>
                <a:gd name="connsiteY52" fmla="*/ 84508 h 325397"/>
                <a:gd name="connsiteX53" fmla="*/ 933424 w 6382015"/>
                <a:gd name="connsiteY53" fmla="*/ 84508 h 325397"/>
                <a:gd name="connsiteX54" fmla="*/ 933424 w 6382015"/>
                <a:gd name="connsiteY54" fmla="*/ 1016 h 325397"/>
                <a:gd name="connsiteX55" fmla="*/ 1092422 w 6382015"/>
                <a:gd name="connsiteY55" fmla="*/ 1016 h 325397"/>
                <a:gd name="connsiteX56" fmla="*/ 1092422 w 6382015"/>
                <a:gd name="connsiteY56" fmla="*/ 84508 h 325397"/>
                <a:gd name="connsiteX57" fmla="*/ 1807911 w 6382015"/>
                <a:gd name="connsiteY57" fmla="*/ 84508 h 325397"/>
                <a:gd name="connsiteX58" fmla="*/ 1807911 w 6382015"/>
                <a:gd name="connsiteY58" fmla="*/ 1016 h 325397"/>
                <a:gd name="connsiteX59" fmla="*/ 1966908 w 6382015"/>
                <a:gd name="connsiteY59" fmla="*/ 1016 h 325397"/>
                <a:gd name="connsiteX60" fmla="*/ 1966908 w 6382015"/>
                <a:gd name="connsiteY60" fmla="*/ 84508 h 325397"/>
                <a:gd name="connsiteX61" fmla="*/ 2682398 w 6382015"/>
                <a:gd name="connsiteY61" fmla="*/ 84508 h 325397"/>
                <a:gd name="connsiteX62" fmla="*/ 2682398 w 6382015"/>
                <a:gd name="connsiteY62" fmla="*/ 1016 h 325397"/>
                <a:gd name="connsiteX63" fmla="*/ 2841396 w 6382015"/>
                <a:gd name="connsiteY63" fmla="*/ 1016 h 325397"/>
                <a:gd name="connsiteX64" fmla="*/ 2841396 w 6382015"/>
                <a:gd name="connsiteY64" fmla="*/ 84508 h 325397"/>
                <a:gd name="connsiteX65" fmla="*/ 3133242 w 6382015"/>
                <a:gd name="connsiteY65" fmla="*/ 84508 h 325397"/>
                <a:gd name="connsiteX66" fmla="*/ 3133242 w 6382015"/>
                <a:gd name="connsiteY66" fmla="*/ 83492 h 325397"/>
                <a:gd name="connsiteX67" fmla="*/ 3540618 w 6382015"/>
                <a:gd name="connsiteY67" fmla="*/ 83492 h 3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82015" h="325397">
                  <a:moveTo>
                    <a:pt x="3540618" y="0"/>
                  </a:moveTo>
                  <a:lnTo>
                    <a:pt x="3699616" y="0"/>
                  </a:lnTo>
                  <a:lnTo>
                    <a:pt x="3699616" y="83492"/>
                  </a:lnTo>
                  <a:lnTo>
                    <a:pt x="4415106" y="83492"/>
                  </a:lnTo>
                  <a:lnTo>
                    <a:pt x="4415106" y="0"/>
                  </a:lnTo>
                  <a:lnTo>
                    <a:pt x="4574103" y="0"/>
                  </a:lnTo>
                  <a:lnTo>
                    <a:pt x="4574103" y="83492"/>
                  </a:lnTo>
                  <a:lnTo>
                    <a:pt x="5289592" y="83492"/>
                  </a:lnTo>
                  <a:lnTo>
                    <a:pt x="5289592" y="0"/>
                  </a:lnTo>
                  <a:lnTo>
                    <a:pt x="5448590" y="0"/>
                  </a:lnTo>
                  <a:lnTo>
                    <a:pt x="5448590" y="83492"/>
                  </a:lnTo>
                  <a:lnTo>
                    <a:pt x="6164079" y="83492"/>
                  </a:lnTo>
                  <a:lnTo>
                    <a:pt x="6164079" y="0"/>
                  </a:lnTo>
                  <a:lnTo>
                    <a:pt x="6327435" y="0"/>
                  </a:lnTo>
                  <a:cubicBezTo>
                    <a:pt x="6357579" y="0"/>
                    <a:pt x="6382015" y="24206"/>
                    <a:pt x="6382015" y="54065"/>
                  </a:cubicBezTo>
                  <a:lnTo>
                    <a:pt x="6382015" y="270317"/>
                  </a:lnTo>
                  <a:cubicBezTo>
                    <a:pt x="6382015" y="300176"/>
                    <a:pt x="6357579" y="324381"/>
                    <a:pt x="6327435" y="324381"/>
                  </a:cubicBezTo>
                  <a:lnTo>
                    <a:pt x="6164079" y="324381"/>
                  </a:lnTo>
                  <a:lnTo>
                    <a:pt x="6164079" y="240889"/>
                  </a:lnTo>
                  <a:lnTo>
                    <a:pt x="5448590" y="240889"/>
                  </a:lnTo>
                  <a:lnTo>
                    <a:pt x="5448590" y="324381"/>
                  </a:lnTo>
                  <a:lnTo>
                    <a:pt x="5289592" y="324381"/>
                  </a:lnTo>
                  <a:lnTo>
                    <a:pt x="5289592" y="240889"/>
                  </a:lnTo>
                  <a:lnTo>
                    <a:pt x="4574103" y="240889"/>
                  </a:lnTo>
                  <a:lnTo>
                    <a:pt x="4574103" y="324381"/>
                  </a:lnTo>
                  <a:lnTo>
                    <a:pt x="4415106" y="324381"/>
                  </a:lnTo>
                  <a:lnTo>
                    <a:pt x="4415106" y="240889"/>
                  </a:lnTo>
                  <a:lnTo>
                    <a:pt x="3699616" y="240889"/>
                  </a:lnTo>
                  <a:lnTo>
                    <a:pt x="3699616" y="324381"/>
                  </a:lnTo>
                  <a:lnTo>
                    <a:pt x="3540618" y="324381"/>
                  </a:lnTo>
                  <a:lnTo>
                    <a:pt x="3540618" y="240889"/>
                  </a:lnTo>
                  <a:lnTo>
                    <a:pt x="3248772" y="240889"/>
                  </a:lnTo>
                  <a:lnTo>
                    <a:pt x="3248772" y="241905"/>
                  </a:lnTo>
                  <a:lnTo>
                    <a:pt x="2841396" y="241905"/>
                  </a:lnTo>
                  <a:lnTo>
                    <a:pt x="2841396" y="325397"/>
                  </a:lnTo>
                  <a:lnTo>
                    <a:pt x="2682398" y="325397"/>
                  </a:lnTo>
                  <a:lnTo>
                    <a:pt x="2682398" y="241905"/>
                  </a:lnTo>
                  <a:lnTo>
                    <a:pt x="1966908" y="241905"/>
                  </a:lnTo>
                  <a:lnTo>
                    <a:pt x="1966908" y="325397"/>
                  </a:lnTo>
                  <a:lnTo>
                    <a:pt x="1807911" y="325397"/>
                  </a:lnTo>
                  <a:lnTo>
                    <a:pt x="1807911" y="241905"/>
                  </a:lnTo>
                  <a:lnTo>
                    <a:pt x="1092422" y="241905"/>
                  </a:lnTo>
                  <a:lnTo>
                    <a:pt x="1092422" y="325397"/>
                  </a:lnTo>
                  <a:lnTo>
                    <a:pt x="933424" y="325397"/>
                  </a:lnTo>
                  <a:lnTo>
                    <a:pt x="933424" y="241905"/>
                  </a:lnTo>
                  <a:lnTo>
                    <a:pt x="217936" y="241905"/>
                  </a:lnTo>
                  <a:lnTo>
                    <a:pt x="217936" y="325397"/>
                  </a:lnTo>
                  <a:lnTo>
                    <a:pt x="54580" y="325397"/>
                  </a:lnTo>
                  <a:cubicBezTo>
                    <a:pt x="24436" y="325397"/>
                    <a:pt x="0" y="301192"/>
                    <a:pt x="0" y="271333"/>
                  </a:cubicBezTo>
                  <a:lnTo>
                    <a:pt x="0" y="55081"/>
                  </a:lnTo>
                  <a:cubicBezTo>
                    <a:pt x="0" y="25222"/>
                    <a:pt x="24436" y="1016"/>
                    <a:pt x="54580" y="1016"/>
                  </a:cubicBezTo>
                  <a:lnTo>
                    <a:pt x="217936" y="1016"/>
                  </a:lnTo>
                  <a:lnTo>
                    <a:pt x="217936" y="84508"/>
                  </a:lnTo>
                  <a:lnTo>
                    <a:pt x="933424" y="84508"/>
                  </a:lnTo>
                  <a:lnTo>
                    <a:pt x="933424" y="1016"/>
                  </a:lnTo>
                  <a:lnTo>
                    <a:pt x="1092422" y="1016"/>
                  </a:lnTo>
                  <a:lnTo>
                    <a:pt x="1092422" y="84508"/>
                  </a:lnTo>
                  <a:lnTo>
                    <a:pt x="1807911" y="84508"/>
                  </a:lnTo>
                  <a:lnTo>
                    <a:pt x="1807911" y="1016"/>
                  </a:lnTo>
                  <a:lnTo>
                    <a:pt x="1966908" y="1016"/>
                  </a:lnTo>
                  <a:lnTo>
                    <a:pt x="1966908" y="84508"/>
                  </a:lnTo>
                  <a:lnTo>
                    <a:pt x="2682398" y="84508"/>
                  </a:lnTo>
                  <a:lnTo>
                    <a:pt x="2682398" y="1016"/>
                  </a:lnTo>
                  <a:lnTo>
                    <a:pt x="2841396" y="1016"/>
                  </a:lnTo>
                  <a:lnTo>
                    <a:pt x="2841396" y="84508"/>
                  </a:lnTo>
                  <a:lnTo>
                    <a:pt x="3133242" y="84508"/>
                  </a:lnTo>
                  <a:lnTo>
                    <a:pt x="3133242" y="83492"/>
                  </a:lnTo>
                  <a:lnTo>
                    <a:pt x="3540618" y="83492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BDBE484B-CB4F-4216-BA97-EB4824360CAE}"/>
                </a:ext>
              </a:extLst>
            </p:cNvPr>
            <p:cNvSpPr/>
            <p:nvPr/>
          </p:nvSpPr>
          <p:spPr>
            <a:xfrm rot="20994246">
              <a:off x="8918744" y="6250606"/>
              <a:ext cx="5911858" cy="394085"/>
            </a:xfrm>
            <a:custGeom>
              <a:avLst/>
              <a:gdLst>
                <a:gd name="connsiteX0" fmla="*/ 3078357 w 5746861"/>
                <a:gd name="connsiteY0" fmla="*/ 0 h 271827"/>
                <a:gd name="connsiteX1" fmla="*/ 3540501 w 5746861"/>
                <a:gd name="connsiteY1" fmla="*/ 0 h 271827"/>
                <a:gd name="connsiteX2" fmla="*/ 3543837 w 5746861"/>
                <a:gd name="connsiteY2" fmla="*/ 7994 h 271827"/>
                <a:gd name="connsiteX3" fmla="*/ 3735324 w 5746861"/>
                <a:gd name="connsiteY3" fmla="*/ 69387 h 271827"/>
                <a:gd name="connsiteX4" fmla="*/ 3926811 w 5746861"/>
                <a:gd name="connsiteY4" fmla="*/ 7994 h 271827"/>
                <a:gd name="connsiteX5" fmla="*/ 3930146 w 5746861"/>
                <a:gd name="connsiteY5" fmla="*/ 0 h 271827"/>
                <a:gd name="connsiteX6" fmla="*/ 4409726 w 5746861"/>
                <a:gd name="connsiteY6" fmla="*/ 0 h 271827"/>
                <a:gd name="connsiteX7" fmla="*/ 4413062 w 5746861"/>
                <a:gd name="connsiteY7" fmla="*/ 7994 h 271827"/>
                <a:gd name="connsiteX8" fmla="*/ 4604549 w 5746861"/>
                <a:gd name="connsiteY8" fmla="*/ 69387 h 271827"/>
                <a:gd name="connsiteX9" fmla="*/ 4796036 w 5746861"/>
                <a:gd name="connsiteY9" fmla="*/ 7994 h 271827"/>
                <a:gd name="connsiteX10" fmla="*/ 4799372 w 5746861"/>
                <a:gd name="connsiteY10" fmla="*/ 0 h 271827"/>
                <a:gd name="connsiteX11" fmla="*/ 5323766 w 5746861"/>
                <a:gd name="connsiteY11" fmla="*/ 0 h 271827"/>
                <a:gd name="connsiteX12" fmla="*/ 5327438 w 5746861"/>
                <a:gd name="connsiteY12" fmla="*/ 7994 h 271827"/>
                <a:gd name="connsiteX13" fmla="*/ 5538072 w 5746861"/>
                <a:gd name="connsiteY13" fmla="*/ 69387 h 271827"/>
                <a:gd name="connsiteX14" fmla="*/ 5699715 w 5746861"/>
                <a:gd name="connsiteY14" fmla="*/ 39946 h 271827"/>
                <a:gd name="connsiteX15" fmla="*/ 5733323 w 5746861"/>
                <a:gd name="connsiteY15" fmla="*/ 18028 h 271827"/>
                <a:gd name="connsiteX16" fmla="*/ 5746858 w 5746861"/>
                <a:gd name="connsiteY16" fmla="*/ 61522 h 271827"/>
                <a:gd name="connsiteX17" fmla="*/ 5746861 w 5746861"/>
                <a:gd name="connsiteY17" fmla="*/ 204888 h 271827"/>
                <a:gd name="connsiteX18" fmla="*/ 5212273 w 5746861"/>
                <a:gd name="connsiteY18" fmla="*/ 210783 h 271827"/>
                <a:gd name="connsiteX19" fmla="*/ 5211591 w 5746861"/>
                <a:gd name="connsiteY19" fmla="*/ 101300 h 271827"/>
                <a:gd name="connsiteX20" fmla="*/ 5062838 w 5746861"/>
                <a:gd name="connsiteY20" fmla="*/ 102940 h 271827"/>
                <a:gd name="connsiteX21" fmla="*/ 5062828 w 5746861"/>
                <a:gd name="connsiteY21" fmla="*/ 101299 h 271827"/>
                <a:gd name="connsiteX22" fmla="*/ 4903834 w 5746861"/>
                <a:gd name="connsiteY22" fmla="*/ 103052 h 271827"/>
                <a:gd name="connsiteX23" fmla="*/ 4904526 w 5746861"/>
                <a:gd name="connsiteY23" fmla="*/ 214176 h 271827"/>
                <a:gd name="connsiteX24" fmla="*/ 4337816 w 5746861"/>
                <a:gd name="connsiteY24" fmla="*/ 220423 h 271827"/>
                <a:gd name="connsiteX25" fmla="*/ 4337135 w 5746861"/>
                <a:gd name="connsiteY25" fmla="*/ 110942 h 271827"/>
                <a:gd name="connsiteX26" fmla="*/ 4188381 w 5746861"/>
                <a:gd name="connsiteY26" fmla="*/ 112582 h 271827"/>
                <a:gd name="connsiteX27" fmla="*/ 4188371 w 5746861"/>
                <a:gd name="connsiteY27" fmla="*/ 110940 h 271827"/>
                <a:gd name="connsiteX28" fmla="*/ 4029378 w 5746861"/>
                <a:gd name="connsiteY28" fmla="*/ 112693 h 271827"/>
                <a:gd name="connsiteX29" fmla="*/ 4030070 w 5746861"/>
                <a:gd name="connsiteY29" fmla="*/ 223816 h 271827"/>
                <a:gd name="connsiteX30" fmla="*/ 3463359 w 5746861"/>
                <a:gd name="connsiteY30" fmla="*/ 230065 h 271827"/>
                <a:gd name="connsiteX31" fmla="*/ 3462678 w 5746861"/>
                <a:gd name="connsiteY31" fmla="*/ 120582 h 271827"/>
                <a:gd name="connsiteX32" fmla="*/ 3313924 w 5746861"/>
                <a:gd name="connsiteY32" fmla="*/ 122222 h 271827"/>
                <a:gd name="connsiteX33" fmla="*/ 3313914 w 5746861"/>
                <a:gd name="connsiteY33" fmla="*/ 120581 h 271827"/>
                <a:gd name="connsiteX34" fmla="*/ 3154921 w 5746861"/>
                <a:gd name="connsiteY34" fmla="*/ 122334 h 271827"/>
                <a:gd name="connsiteX35" fmla="*/ 3155613 w 5746861"/>
                <a:gd name="connsiteY35" fmla="*/ 233458 h 271827"/>
                <a:gd name="connsiteX36" fmla="*/ 2932816 w 5746861"/>
                <a:gd name="connsiteY36" fmla="*/ 235914 h 271827"/>
                <a:gd name="connsiteX37" fmla="*/ 2932827 w 5746861"/>
                <a:gd name="connsiteY37" fmla="*/ 236878 h 271827"/>
                <a:gd name="connsiteX38" fmla="*/ 2594508 w 5746861"/>
                <a:gd name="connsiteY38" fmla="*/ 240914 h 271827"/>
                <a:gd name="connsiteX39" fmla="*/ 2592649 w 5746861"/>
                <a:gd name="connsiteY39" fmla="*/ 129804 h 271827"/>
                <a:gd name="connsiteX40" fmla="*/ 2433658 w 5746861"/>
                <a:gd name="connsiteY40" fmla="*/ 131700 h 271827"/>
                <a:gd name="connsiteX41" fmla="*/ 2433686 w 5746861"/>
                <a:gd name="connsiteY41" fmla="*/ 133341 h 271827"/>
                <a:gd name="connsiteX42" fmla="*/ 2284933 w 5746861"/>
                <a:gd name="connsiteY42" fmla="*/ 135116 h 271827"/>
                <a:gd name="connsiteX43" fmla="*/ 2286765 w 5746861"/>
                <a:gd name="connsiteY43" fmla="*/ 244586 h 271827"/>
                <a:gd name="connsiteX44" fmla="*/ 1720060 w 5746861"/>
                <a:gd name="connsiteY44" fmla="*/ 251346 h 271827"/>
                <a:gd name="connsiteX45" fmla="*/ 1718202 w 5746861"/>
                <a:gd name="connsiteY45" fmla="*/ 140236 h 271827"/>
                <a:gd name="connsiteX46" fmla="*/ 1559210 w 5746861"/>
                <a:gd name="connsiteY46" fmla="*/ 142133 h 271827"/>
                <a:gd name="connsiteX47" fmla="*/ 1559238 w 5746861"/>
                <a:gd name="connsiteY47" fmla="*/ 143775 h 271827"/>
                <a:gd name="connsiteX48" fmla="*/ 1410485 w 5746861"/>
                <a:gd name="connsiteY48" fmla="*/ 145550 h 271827"/>
                <a:gd name="connsiteX49" fmla="*/ 1412317 w 5746861"/>
                <a:gd name="connsiteY49" fmla="*/ 255017 h 271827"/>
                <a:gd name="connsiteX50" fmla="*/ 845613 w 5746861"/>
                <a:gd name="connsiteY50" fmla="*/ 261779 h 271827"/>
                <a:gd name="connsiteX51" fmla="*/ 843755 w 5746861"/>
                <a:gd name="connsiteY51" fmla="*/ 150669 h 271827"/>
                <a:gd name="connsiteX52" fmla="*/ 684762 w 5746861"/>
                <a:gd name="connsiteY52" fmla="*/ 152566 h 271827"/>
                <a:gd name="connsiteX53" fmla="*/ 684790 w 5746861"/>
                <a:gd name="connsiteY53" fmla="*/ 154207 h 271827"/>
                <a:gd name="connsiteX54" fmla="*/ 536038 w 5746861"/>
                <a:gd name="connsiteY54" fmla="*/ 155981 h 271827"/>
                <a:gd name="connsiteX55" fmla="*/ 537869 w 5746861"/>
                <a:gd name="connsiteY55" fmla="*/ 265451 h 271827"/>
                <a:gd name="connsiteX56" fmla="*/ 3288 w 5746861"/>
                <a:gd name="connsiteY56" fmla="*/ 271827 h 271827"/>
                <a:gd name="connsiteX57" fmla="*/ 0 w 5746861"/>
                <a:gd name="connsiteY57" fmla="*/ 128499 h 271827"/>
                <a:gd name="connsiteX58" fmla="*/ 12531 w 5746861"/>
                <a:gd name="connsiteY58" fmla="*/ 84706 h 271827"/>
                <a:gd name="connsiteX59" fmla="*/ 46635 w 5746861"/>
                <a:gd name="connsiteY59" fmla="*/ 105847 h 271827"/>
                <a:gd name="connsiteX60" fmla="*/ 208911 w 5746861"/>
                <a:gd name="connsiteY60" fmla="*/ 131570 h 271827"/>
                <a:gd name="connsiteX61" fmla="*/ 418082 w 5746861"/>
                <a:gd name="connsiteY61" fmla="*/ 65359 h 271827"/>
                <a:gd name="connsiteX62" fmla="*/ 421568 w 5746861"/>
                <a:gd name="connsiteY62" fmla="*/ 57283 h 271827"/>
                <a:gd name="connsiteX63" fmla="*/ 945824 w 5746861"/>
                <a:gd name="connsiteY63" fmla="*/ 45246 h 271827"/>
                <a:gd name="connsiteX64" fmla="*/ 949343 w 5746861"/>
                <a:gd name="connsiteY64" fmla="*/ 53162 h 271827"/>
                <a:gd name="connsiteX65" fmla="*/ 1142188 w 5746861"/>
                <a:gd name="connsiteY65" fmla="*/ 110143 h 271827"/>
                <a:gd name="connsiteX66" fmla="*/ 1332215 w 5746861"/>
                <a:gd name="connsiteY66" fmla="*/ 44371 h 271827"/>
                <a:gd name="connsiteX67" fmla="*/ 1335367 w 5746861"/>
                <a:gd name="connsiteY67" fmla="*/ 36303 h 271827"/>
                <a:gd name="connsiteX68" fmla="*/ 1814821 w 5746861"/>
                <a:gd name="connsiteY68" fmla="*/ 25295 h 271827"/>
                <a:gd name="connsiteX69" fmla="*/ 1818338 w 5746861"/>
                <a:gd name="connsiteY69" fmla="*/ 33211 h 271827"/>
                <a:gd name="connsiteX70" fmla="*/ 2011184 w 5746861"/>
                <a:gd name="connsiteY70" fmla="*/ 90192 h 271827"/>
                <a:gd name="connsiteX71" fmla="*/ 2201211 w 5746861"/>
                <a:gd name="connsiteY71" fmla="*/ 24420 h 271827"/>
                <a:gd name="connsiteX72" fmla="*/ 2204363 w 5746861"/>
                <a:gd name="connsiteY72" fmla="*/ 16352 h 271827"/>
                <a:gd name="connsiteX73" fmla="*/ 2666385 w 5746861"/>
                <a:gd name="connsiteY73" fmla="*/ 5744 h 271827"/>
                <a:gd name="connsiteX74" fmla="*/ 2669904 w 5746861"/>
                <a:gd name="connsiteY74" fmla="*/ 13660 h 271827"/>
                <a:gd name="connsiteX75" fmla="*/ 2800863 w 5746861"/>
                <a:gd name="connsiteY75" fmla="*/ 67542 h 271827"/>
                <a:gd name="connsiteX76" fmla="*/ 2815352 w 5746861"/>
                <a:gd name="connsiteY76" fmla="*/ 68268 h 271827"/>
                <a:gd name="connsiteX77" fmla="*/ 2815296 w 5746861"/>
                <a:gd name="connsiteY77" fmla="*/ 63371 h 271827"/>
                <a:gd name="connsiteX78" fmla="*/ 2821735 w 5746861"/>
                <a:gd name="connsiteY78" fmla="*/ 64868 h 271827"/>
                <a:gd name="connsiteX79" fmla="*/ 2879131 w 5746861"/>
                <a:gd name="connsiteY79" fmla="*/ 69065 h 271827"/>
                <a:gd name="connsiteX80" fmla="*/ 2924428 w 5746861"/>
                <a:gd name="connsiteY80" fmla="*/ 64705 h 271827"/>
                <a:gd name="connsiteX81" fmla="*/ 2930832 w 5746861"/>
                <a:gd name="connsiteY81" fmla="*/ 63061 h 271827"/>
                <a:gd name="connsiteX82" fmla="*/ 2930865 w 5746861"/>
                <a:gd name="connsiteY82" fmla="*/ 65926 h 271827"/>
                <a:gd name="connsiteX83" fmla="*/ 2945333 w 5746861"/>
                <a:gd name="connsiteY83" fmla="*/ 64868 h 271827"/>
                <a:gd name="connsiteX84" fmla="*/ 3075021 w 5746861"/>
                <a:gd name="connsiteY84" fmla="*/ 7994 h 2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746861" h="271827">
                  <a:moveTo>
                    <a:pt x="3078357" y="0"/>
                  </a:moveTo>
                  <a:lnTo>
                    <a:pt x="3540501" y="0"/>
                  </a:lnTo>
                  <a:lnTo>
                    <a:pt x="3543837" y="7994"/>
                  </a:lnTo>
                  <a:cubicBezTo>
                    <a:pt x="3575386" y="44073"/>
                    <a:pt x="3649242" y="69387"/>
                    <a:pt x="3735324" y="69387"/>
                  </a:cubicBezTo>
                  <a:cubicBezTo>
                    <a:pt x="3821405" y="69387"/>
                    <a:pt x="3895262" y="44073"/>
                    <a:pt x="3926811" y="7994"/>
                  </a:cubicBezTo>
                  <a:lnTo>
                    <a:pt x="3930146" y="0"/>
                  </a:lnTo>
                  <a:lnTo>
                    <a:pt x="4409726" y="0"/>
                  </a:lnTo>
                  <a:lnTo>
                    <a:pt x="4413062" y="7994"/>
                  </a:lnTo>
                  <a:cubicBezTo>
                    <a:pt x="4444611" y="44073"/>
                    <a:pt x="4518468" y="69387"/>
                    <a:pt x="4604549" y="69387"/>
                  </a:cubicBezTo>
                  <a:cubicBezTo>
                    <a:pt x="4690630" y="69387"/>
                    <a:pt x="4764487" y="44073"/>
                    <a:pt x="4796036" y="7994"/>
                  </a:cubicBezTo>
                  <a:lnTo>
                    <a:pt x="4799372" y="0"/>
                  </a:lnTo>
                  <a:lnTo>
                    <a:pt x="5323766" y="0"/>
                  </a:lnTo>
                  <a:lnTo>
                    <a:pt x="5327438" y="7994"/>
                  </a:lnTo>
                  <a:cubicBezTo>
                    <a:pt x="5362140" y="44073"/>
                    <a:pt x="5443384" y="69387"/>
                    <a:pt x="5538072" y="69387"/>
                  </a:cubicBezTo>
                  <a:cubicBezTo>
                    <a:pt x="5601198" y="69387"/>
                    <a:pt x="5658349" y="58136"/>
                    <a:pt x="5699715" y="39946"/>
                  </a:cubicBezTo>
                  <a:lnTo>
                    <a:pt x="5733323" y="18028"/>
                  </a:lnTo>
                  <a:lnTo>
                    <a:pt x="5746858" y="61522"/>
                  </a:lnTo>
                  <a:lnTo>
                    <a:pt x="5746861" y="204888"/>
                  </a:lnTo>
                  <a:lnTo>
                    <a:pt x="5212273" y="210783"/>
                  </a:lnTo>
                  <a:lnTo>
                    <a:pt x="5211591" y="101300"/>
                  </a:lnTo>
                  <a:lnTo>
                    <a:pt x="5062838" y="102940"/>
                  </a:lnTo>
                  <a:lnTo>
                    <a:pt x="5062828" y="101299"/>
                  </a:lnTo>
                  <a:lnTo>
                    <a:pt x="4903834" y="103052"/>
                  </a:lnTo>
                  <a:lnTo>
                    <a:pt x="4904526" y="214176"/>
                  </a:lnTo>
                  <a:lnTo>
                    <a:pt x="4337816" y="220423"/>
                  </a:lnTo>
                  <a:lnTo>
                    <a:pt x="4337135" y="110942"/>
                  </a:lnTo>
                  <a:lnTo>
                    <a:pt x="4188381" y="112582"/>
                  </a:lnTo>
                  <a:lnTo>
                    <a:pt x="4188371" y="110940"/>
                  </a:lnTo>
                  <a:lnTo>
                    <a:pt x="4029378" y="112693"/>
                  </a:lnTo>
                  <a:lnTo>
                    <a:pt x="4030070" y="223816"/>
                  </a:lnTo>
                  <a:lnTo>
                    <a:pt x="3463359" y="230065"/>
                  </a:lnTo>
                  <a:lnTo>
                    <a:pt x="3462678" y="120582"/>
                  </a:lnTo>
                  <a:lnTo>
                    <a:pt x="3313924" y="122222"/>
                  </a:lnTo>
                  <a:lnTo>
                    <a:pt x="3313914" y="120581"/>
                  </a:lnTo>
                  <a:lnTo>
                    <a:pt x="3154921" y="122334"/>
                  </a:lnTo>
                  <a:lnTo>
                    <a:pt x="3155613" y="233458"/>
                  </a:lnTo>
                  <a:lnTo>
                    <a:pt x="2932816" y="235914"/>
                  </a:lnTo>
                  <a:lnTo>
                    <a:pt x="2932827" y="236878"/>
                  </a:lnTo>
                  <a:lnTo>
                    <a:pt x="2594508" y="240914"/>
                  </a:lnTo>
                  <a:lnTo>
                    <a:pt x="2592649" y="129804"/>
                  </a:lnTo>
                  <a:lnTo>
                    <a:pt x="2433658" y="131700"/>
                  </a:lnTo>
                  <a:lnTo>
                    <a:pt x="2433686" y="133341"/>
                  </a:lnTo>
                  <a:lnTo>
                    <a:pt x="2284933" y="135116"/>
                  </a:lnTo>
                  <a:lnTo>
                    <a:pt x="2286765" y="244586"/>
                  </a:lnTo>
                  <a:lnTo>
                    <a:pt x="1720060" y="251346"/>
                  </a:lnTo>
                  <a:lnTo>
                    <a:pt x="1718202" y="140236"/>
                  </a:lnTo>
                  <a:lnTo>
                    <a:pt x="1559210" y="142133"/>
                  </a:lnTo>
                  <a:lnTo>
                    <a:pt x="1559238" y="143775"/>
                  </a:lnTo>
                  <a:lnTo>
                    <a:pt x="1410485" y="145550"/>
                  </a:lnTo>
                  <a:lnTo>
                    <a:pt x="1412317" y="255017"/>
                  </a:lnTo>
                  <a:lnTo>
                    <a:pt x="845613" y="261779"/>
                  </a:lnTo>
                  <a:lnTo>
                    <a:pt x="843755" y="150669"/>
                  </a:lnTo>
                  <a:lnTo>
                    <a:pt x="684762" y="152566"/>
                  </a:lnTo>
                  <a:lnTo>
                    <a:pt x="684790" y="154207"/>
                  </a:lnTo>
                  <a:lnTo>
                    <a:pt x="536038" y="155981"/>
                  </a:lnTo>
                  <a:lnTo>
                    <a:pt x="537869" y="265451"/>
                  </a:lnTo>
                  <a:lnTo>
                    <a:pt x="3288" y="271827"/>
                  </a:lnTo>
                  <a:lnTo>
                    <a:pt x="0" y="128499"/>
                  </a:lnTo>
                  <a:lnTo>
                    <a:pt x="12531" y="84706"/>
                  </a:lnTo>
                  <a:lnTo>
                    <a:pt x="46635" y="105847"/>
                  </a:lnTo>
                  <a:cubicBezTo>
                    <a:pt x="88408" y="123083"/>
                    <a:pt x="145801" y="133019"/>
                    <a:pt x="208911" y="131570"/>
                  </a:cubicBezTo>
                  <a:cubicBezTo>
                    <a:pt x="303575" y="129397"/>
                    <a:pt x="384215" y="102225"/>
                    <a:pt x="418082" y="65359"/>
                  </a:cubicBezTo>
                  <a:lnTo>
                    <a:pt x="421568" y="57283"/>
                  </a:lnTo>
                  <a:lnTo>
                    <a:pt x="945824" y="45246"/>
                  </a:lnTo>
                  <a:lnTo>
                    <a:pt x="949343" y="53162"/>
                  </a:lnTo>
                  <a:cubicBezTo>
                    <a:pt x="981711" y="88507"/>
                    <a:pt x="1056129" y="112119"/>
                    <a:pt x="1142188" y="110143"/>
                  </a:cubicBezTo>
                  <a:cubicBezTo>
                    <a:pt x="1228246" y="108168"/>
                    <a:pt x="1301502" y="81165"/>
                    <a:pt x="1332215" y="44371"/>
                  </a:cubicBezTo>
                  <a:lnTo>
                    <a:pt x="1335367" y="36303"/>
                  </a:lnTo>
                  <a:lnTo>
                    <a:pt x="1814821" y="25295"/>
                  </a:lnTo>
                  <a:lnTo>
                    <a:pt x="1818338" y="33211"/>
                  </a:lnTo>
                  <a:cubicBezTo>
                    <a:pt x="1850707" y="68556"/>
                    <a:pt x="1925126" y="92168"/>
                    <a:pt x="2011184" y="90192"/>
                  </a:cubicBezTo>
                  <a:cubicBezTo>
                    <a:pt x="2097244" y="88216"/>
                    <a:pt x="2170498" y="61214"/>
                    <a:pt x="2201211" y="24420"/>
                  </a:cubicBezTo>
                  <a:lnTo>
                    <a:pt x="2204363" y="16352"/>
                  </a:lnTo>
                  <a:lnTo>
                    <a:pt x="2666385" y="5744"/>
                  </a:lnTo>
                  <a:lnTo>
                    <a:pt x="2669904" y="13660"/>
                  </a:lnTo>
                  <a:cubicBezTo>
                    <a:pt x="2694180" y="40169"/>
                    <a:pt x="2742109" y="60078"/>
                    <a:pt x="2800863" y="67542"/>
                  </a:cubicBezTo>
                  <a:lnTo>
                    <a:pt x="2815352" y="68268"/>
                  </a:lnTo>
                  <a:lnTo>
                    <a:pt x="2815296" y="63371"/>
                  </a:lnTo>
                  <a:lnTo>
                    <a:pt x="2821735" y="64868"/>
                  </a:lnTo>
                  <a:lnTo>
                    <a:pt x="2879131" y="69065"/>
                  </a:lnTo>
                  <a:lnTo>
                    <a:pt x="2924428" y="64705"/>
                  </a:lnTo>
                  <a:lnTo>
                    <a:pt x="2930832" y="63061"/>
                  </a:lnTo>
                  <a:lnTo>
                    <a:pt x="2930865" y="65926"/>
                  </a:lnTo>
                  <a:lnTo>
                    <a:pt x="2945333" y="64868"/>
                  </a:lnTo>
                  <a:cubicBezTo>
                    <a:pt x="3003900" y="56057"/>
                    <a:pt x="3051359" y="35054"/>
                    <a:pt x="3075021" y="799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8340125-F834-4369-9350-3CF12E48D0F5}"/>
              </a:ext>
            </a:extLst>
          </p:cNvPr>
          <p:cNvGrpSpPr/>
          <p:nvPr/>
        </p:nvGrpSpPr>
        <p:grpSpPr>
          <a:xfrm>
            <a:off x="7703232" y="7175504"/>
            <a:ext cx="7129779" cy="955810"/>
            <a:chOff x="5419331" y="5000712"/>
            <a:chExt cx="7129779" cy="1697034"/>
          </a:xfrm>
        </p:grpSpPr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5E62E410-C406-4DE3-9FFB-AD679A632DCE}"/>
                </a:ext>
              </a:extLst>
            </p:cNvPr>
            <p:cNvSpPr/>
            <p:nvPr/>
          </p:nvSpPr>
          <p:spPr>
            <a:xfrm rot="5400000">
              <a:off x="8135704" y="2284339"/>
              <a:ext cx="1697034" cy="7129779"/>
            </a:xfrm>
            <a:custGeom>
              <a:avLst/>
              <a:gdLst>
                <a:gd name="connsiteX0" fmla="*/ 0 w 1770449"/>
                <a:gd name="connsiteY0" fmla="*/ 244036 h 7438221"/>
                <a:gd name="connsiteX1" fmla="*/ 0 w 1770449"/>
                <a:gd name="connsiteY1" fmla="*/ 94644 h 7438221"/>
                <a:gd name="connsiteX2" fmla="*/ 94644 w 1770449"/>
                <a:gd name="connsiteY2" fmla="*/ 0 h 7438221"/>
                <a:gd name="connsiteX3" fmla="*/ 1673746 w 1770449"/>
                <a:gd name="connsiteY3" fmla="*/ 0 h 7438221"/>
                <a:gd name="connsiteX4" fmla="*/ 1768390 w 1770449"/>
                <a:gd name="connsiteY4" fmla="*/ 94644 h 7438221"/>
                <a:gd name="connsiteX5" fmla="*/ 1768390 w 1770449"/>
                <a:gd name="connsiteY5" fmla="*/ 102165 h 7438221"/>
                <a:gd name="connsiteX6" fmla="*/ 1770449 w 1770449"/>
                <a:gd name="connsiteY6" fmla="*/ 102165 h 7438221"/>
                <a:gd name="connsiteX7" fmla="*/ 1770449 w 1770449"/>
                <a:gd name="connsiteY7" fmla="*/ 437800 h 7438221"/>
                <a:gd name="connsiteX8" fmla="*/ 1757168 w 1770449"/>
                <a:gd name="connsiteY8" fmla="*/ 509615 h 7438221"/>
                <a:gd name="connsiteX9" fmla="*/ 1763590 w 1770449"/>
                <a:gd name="connsiteY9" fmla="*/ 520004 h 7438221"/>
                <a:gd name="connsiteX10" fmla="*/ 1770449 w 1770449"/>
                <a:gd name="connsiteY10" fmla="*/ 557081 h 7438221"/>
                <a:gd name="connsiteX11" fmla="*/ 1770448 w 1770449"/>
                <a:gd name="connsiteY11" fmla="*/ 7342970 h 7438221"/>
                <a:gd name="connsiteX12" fmla="*/ 1683149 w 1770449"/>
                <a:gd name="connsiteY12" fmla="*/ 7438221 h 7438221"/>
                <a:gd name="connsiteX13" fmla="*/ 1333963 w 1770449"/>
                <a:gd name="connsiteY13" fmla="*/ 7438221 h 7438221"/>
                <a:gd name="connsiteX14" fmla="*/ 1246664 w 1770449"/>
                <a:gd name="connsiteY14" fmla="*/ 7342970 h 7438221"/>
                <a:gd name="connsiteX15" fmla="*/ 1246664 w 1770449"/>
                <a:gd name="connsiteY15" fmla="*/ 7337832 h 7438221"/>
                <a:gd name="connsiteX16" fmla="*/ 1285100 w 1770449"/>
                <a:gd name="connsiteY16" fmla="*/ 7328290 h 7438221"/>
                <a:gd name="connsiteX17" fmla="*/ 1346601 w 1770449"/>
                <a:gd name="connsiteY17" fmla="*/ 7228497 h 7438221"/>
                <a:gd name="connsiteX18" fmla="*/ 1332926 w 1770449"/>
                <a:gd name="connsiteY18" fmla="*/ 7158224 h 7438221"/>
                <a:gd name="connsiteX19" fmla="*/ 1335123 w 1770449"/>
                <a:gd name="connsiteY19" fmla="*/ 7157719 h 7438221"/>
                <a:gd name="connsiteX20" fmla="*/ 1246664 w 1770449"/>
                <a:gd name="connsiteY20" fmla="*/ 6698918 h 7438221"/>
                <a:gd name="connsiteX21" fmla="*/ 1246664 w 1770449"/>
                <a:gd name="connsiteY21" fmla="*/ 5198656 h 7438221"/>
                <a:gd name="connsiteX22" fmla="*/ 1137033 w 1770449"/>
                <a:gd name="connsiteY22" fmla="*/ 5198656 h 7438221"/>
                <a:gd name="connsiteX23" fmla="*/ 1137033 w 1770449"/>
                <a:gd name="connsiteY23" fmla="*/ 5143397 h 7438221"/>
                <a:gd name="connsiteX24" fmla="*/ 1158789 w 1770449"/>
                <a:gd name="connsiteY24" fmla="*/ 5099638 h 7438221"/>
                <a:gd name="connsiteX25" fmla="*/ 1204418 w 1770449"/>
                <a:gd name="connsiteY25" fmla="*/ 4852902 h 7438221"/>
                <a:gd name="connsiteX26" fmla="*/ 1158789 w 1770449"/>
                <a:gd name="connsiteY26" fmla="*/ 4606166 h 7438221"/>
                <a:gd name="connsiteX27" fmla="*/ 1137033 w 1770449"/>
                <a:gd name="connsiteY27" fmla="*/ 4562406 h 7438221"/>
                <a:gd name="connsiteX28" fmla="*/ 1137033 w 1770449"/>
                <a:gd name="connsiteY28" fmla="*/ 4507148 h 7438221"/>
                <a:gd name="connsiteX29" fmla="*/ 1246664 w 1770449"/>
                <a:gd name="connsiteY29" fmla="*/ 4507148 h 7438221"/>
                <a:gd name="connsiteX30" fmla="*/ 1246664 w 1770449"/>
                <a:gd name="connsiteY30" fmla="*/ 832655 h 7438221"/>
                <a:gd name="connsiteX31" fmla="*/ 65271 w 1770449"/>
                <a:gd name="connsiteY31" fmla="*/ 832655 h 7438221"/>
                <a:gd name="connsiteX32" fmla="*/ 2590 w 1770449"/>
                <a:gd name="connsiteY32" fmla="*/ 787323 h 7438221"/>
                <a:gd name="connsiteX33" fmla="*/ 2059 w 1770449"/>
                <a:gd name="connsiteY33" fmla="*/ 784455 h 7438221"/>
                <a:gd name="connsiteX34" fmla="*/ 88325 w 1770449"/>
                <a:gd name="connsiteY34" fmla="*/ 763037 h 7438221"/>
                <a:gd name="connsiteX35" fmla="*/ 52942 w 1770449"/>
                <a:gd name="connsiteY35" fmla="*/ 581223 h 7438221"/>
                <a:gd name="connsiteX36" fmla="*/ 18170 w 1770449"/>
                <a:gd name="connsiteY36" fmla="*/ 524922 h 7438221"/>
                <a:gd name="connsiteX37" fmla="*/ 2059 w 1770449"/>
                <a:gd name="connsiteY37" fmla="*/ 437800 h 7438221"/>
                <a:gd name="connsiteX38" fmla="*/ 2059 w 1770449"/>
                <a:gd name="connsiteY38" fmla="*/ 254235 h 743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70449" h="7438221">
                  <a:moveTo>
                    <a:pt x="0" y="244036"/>
                  </a:move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lnTo>
                    <a:pt x="1673746" y="0"/>
                  </a:lnTo>
                  <a:cubicBezTo>
                    <a:pt x="1726016" y="0"/>
                    <a:pt x="1768390" y="42374"/>
                    <a:pt x="1768390" y="94644"/>
                  </a:cubicBezTo>
                  <a:lnTo>
                    <a:pt x="1768390" y="102165"/>
                  </a:lnTo>
                  <a:lnTo>
                    <a:pt x="1770449" y="102165"/>
                  </a:lnTo>
                  <a:lnTo>
                    <a:pt x="1770449" y="437800"/>
                  </a:lnTo>
                  <a:lnTo>
                    <a:pt x="1757168" y="509615"/>
                  </a:lnTo>
                  <a:lnTo>
                    <a:pt x="1763590" y="520004"/>
                  </a:lnTo>
                  <a:cubicBezTo>
                    <a:pt x="1768007" y="531400"/>
                    <a:pt x="1770449" y="543930"/>
                    <a:pt x="1770449" y="557081"/>
                  </a:cubicBezTo>
                  <a:lnTo>
                    <a:pt x="1770448" y="7342970"/>
                  </a:lnTo>
                  <a:cubicBezTo>
                    <a:pt x="1770448" y="7395575"/>
                    <a:pt x="1731362" y="7438221"/>
                    <a:pt x="1683149" y="7438221"/>
                  </a:cubicBezTo>
                  <a:lnTo>
                    <a:pt x="1333963" y="7438221"/>
                  </a:lnTo>
                  <a:cubicBezTo>
                    <a:pt x="1285749" y="7438221"/>
                    <a:pt x="1246664" y="7395575"/>
                    <a:pt x="1246664" y="7342970"/>
                  </a:cubicBezTo>
                  <a:lnTo>
                    <a:pt x="1246664" y="7337832"/>
                  </a:lnTo>
                  <a:lnTo>
                    <a:pt x="1285100" y="7328290"/>
                  </a:lnTo>
                  <a:cubicBezTo>
                    <a:pt x="1327733" y="7317705"/>
                    <a:pt x="1355269" y="7273026"/>
                    <a:pt x="1346601" y="7228497"/>
                  </a:cubicBezTo>
                  <a:lnTo>
                    <a:pt x="1332926" y="7158224"/>
                  </a:lnTo>
                  <a:lnTo>
                    <a:pt x="1335123" y="7157719"/>
                  </a:lnTo>
                  <a:lnTo>
                    <a:pt x="1246664" y="6698918"/>
                  </a:lnTo>
                  <a:lnTo>
                    <a:pt x="1246664" y="5198656"/>
                  </a:lnTo>
                  <a:lnTo>
                    <a:pt x="1137033" y="5198656"/>
                  </a:lnTo>
                  <a:lnTo>
                    <a:pt x="1137033" y="5143397"/>
                  </a:lnTo>
                  <a:lnTo>
                    <a:pt x="1158789" y="5099638"/>
                  </a:lnTo>
                  <a:cubicBezTo>
                    <a:pt x="1188171" y="5023800"/>
                    <a:pt x="1204418" y="4940424"/>
                    <a:pt x="1204418" y="4852902"/>
                  </a:cubicBezTo>
                  <a:cubicBezTo>
                    <a:pt x="1204418" y="4765381"/>
                    <a:pt x="1188171" y="4682004"/>
                    <a:pt x="1158789" y="4606166"/>
                  </a:cubicBezTo>
                  <a:lnTo>
                    <a:pt x="1137033" y="4562406"/>
                  </a:lnTo>
                  <a:lnTo>
                    <a:pt x="1137033" y="4507148"/>
                  </a:lnTo>
                  <a:lnTo>
                    <a:pt x="1246664" y="4507148"/>
                  </a:lnTo>
                  <a:lnTo>
                    <a:pt x="1246664" y="832655"/>
                  </a:lnTo>
                  <a:lnTo>
                    <a:pt x="65271" y="832655"/>
                  </a:lnTo>
                  <a:cubicBezTo>
                    <a:pt x="37092" y="832655"/>
                    <a:pt x="12917" y="813962"/>
                    <a:pt x="2590" y="787323"/>
                  </a:cubicBezTo>
                  <a:lnTo>
                    <a:pt x="2059" y="784455"/>
                  </a:lnTo>
                  <a:lnTo>
                    <a:pt x="88325" y="763037"/>
                  </a:lnTo>
                  <a:lnTo>
                    <a:pt x="52942" y="581223"/>
                  </a:lnTo>
                  <a:lnTo>
                    <a:pt x="18170" y="524922"/>
                  </a:lnTo>
                  <a:cubicBezTo>
                    <a:pt x="7796" y="498144"/>
                    <a:pt x="2059" y="468704"/>
                    <a:pt x="2059" y="437800"/>
                  </a:cubicBezTo>
                  <a:lnTo>
                    <a:pt x="2059" y="25423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8D445F20-2C85-4C41-B237-8C929495D3E4}"/>
                </a:ext>
              </a:extLst>
            </p:cNvPr>
            <p:cNvGrpSpPr/>
            <p:nvPr/>
          </p:nvGrpSpPr>
          <p:grpSpPr>
            <a:xfrm>
              <a:off x="7574883" y="6059376"/>
              <a:ext cx="3723167" cy="266977"/>
              <a:chOff x="12501500" y="3788787"/>
              <a:chExt cx="2568120" cy="184152"/>
            </a:xfrm>
            <a:solidFill>
              <a:srgbClr val="F6F67C"/>
            </a:solidFill>
          </p:grpSpPr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6109243B-95D9-4A2E-8B93-2F5F61949D59}"/>
                  </a:ext>
                </a:extLst>
              </p:cNvPr>
              <p:cNvSpPr/>
              <p:nvPr/>
            </p:nvSpPr>
            <p:spPr>
              <a:xfrm>
                <a:off x="1354836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8093214E-0519-421D-A377-684C6F5C3D8B}"/>
                  </a:ext>
                </a:extLst>
              </p:cNvPr>
              <p:cNvSpPr/>
              <p:nvPr/>
            </p:nvSpPr>
            <p:spPr>
              <a:xfrm>
                <a:off x="1461242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8F79D9EF-FFF6-4421-AC38-6701BA9AC366}"/>
                  </a:ext>
                </a:extLst>
              </p:cNvPr>
              <p:cNvSpPr/>
              <p:nvPr/>
            </p:nvSpPr>
            <p:spPr>
              <a:xfrm>
                <a:off x="1250150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2C085B-1753-4C6A-A171-E03C682C9D27}"/>
              </a:ext>
            </a:extLst>
          </p:cNvPr>
          <p:cNvGrpSpPr/>
          <p:nvPr/>
        </p:nvGrpSpPr>
        <p:grpSpPr>
          <a:xfrm>
            <a:off x="12386669" y="5941804"/>
            <a:ext cx="1328338" cy="1597152"/>
            <a:chOff x="6254456" y="2516255"/>
            <a:chExt cx="1328338" cy="1597152"/>
          </a:xfrm>
        </p:grpSpPr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7D4B3104-60D7-48B1-8976-750B94FED600}"/>
                </a:ext>
              </a:extLst>
            </p:cNvPr>
            <p:cNvSpPr/>
            <p:nvPr/>
          </p:nvSpPr>
          <p:spPr>
            <a:xfrm>
              <a:off x="6995609" y="3612744"/>
              <a:ext cx="15090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DDCB3BF9-8F98-40DE-9EBE-2910F5D511E9}"/>
                </a:ext>
              </a:extLst>
            </p:cNvPr>
            <p:cNvSpPr/>
            <p:nvPr/>
          </p:nvSpPr>
          <p:spPr>
            <a:xfrm>
              <a:off x="6774861" y="3721047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3906BA74-9B3F-4F6E-AC51-FB0BCF70BA87}"/>
                </a:ext>
              </a:extLst>
            </p:cNvPr>
            <p:cNvSpPr/>
            <p:nvPr/>
          </p:nvSpPr>
          <p:spPr>
            <a:xfrm>
              <a:off x="7189025" y="3740225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BA782927-3A5B-4EA1-B14C-F58BFDB7ED92}"/>
                </a:ext>
              </a:extLst>
            </p:cNvPr>
            <p:cNvSpPr/>
            <p:nvPr/>
          </p:nvSpPr>
          <p:spPr>
            <a:xfrm>
              <a:off x="7136845" y="3947409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F26AD3DC-1833-49E0-8AE1-05DE60C9733D}"/>
                </a:ext>
              </a:extLst>
            </p:cNvPr>
            <p:cNvSpPr/>
            <p:nvPr/>
          </p:nvSpPr>
          <p:spPr>
            <a:xfrm>
              <a:off x="6896431" y="3945969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E2EFB71E-734E-4A4D-A376-5AFC96C2252F}"/>
                </a:ext>
              </a:extLst>
            </p:cNvPr>
            <p:cNvSpPr/>
            <p:nvPr/>
          </p:nvSpPr>
          <p:spPr>
            <a:xfrm>
              <a:off x="6623863" y="3472182"/>
              <a:ext cx="150909" cy="15090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1C05694A-B9BC-4610-A5E3-B54F88B7CFBF}"/>
                </a:ext>
              </a:extLst>
            </p:cNvPr>
            <p:cNvSpPr/>
            <p:nvPr/>
          </p:nvSpPr>
          <p:spPr>
            <a:xfrm rot="21379097">
              <a:off x="7002469" y="3323308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358060B1-8E97-4C5D-A68F-C25784870B03}"/>
                </a:ext>
              </a:extLst>
            </p:cNvPr>
            <p:cNvSpPr/>
            <p:nvPr/>
          </p:nvSpPr>
          <p:spPr>
            <a:xfrm>
              <a:off x="7281862" y="3462305"/>
              <a:ext cx="150909" cy="15090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0EAFEE07-40F9-498F-A456-C23A11E62E75}"/>
                </a:ext>
              </a:extLst>
            </p:cNvPr>
            <p:cNvSpPr/>
            <p:nvPr/>
          </p:nvSpPr>
          <p:spPr>
            <a:xfrm rot="21379097">
              <a:off x="7374124" y="3120634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C4C1DD08-8798-41CB-9223-1671224D506B}"/>
                </a:ext>
              </a:extLst>
            </p:cNvPr>
            <p:cNvSpPr/>
            <p:nvPr/>
          </p:nvSpPr>
          <p:spPr>
            <a:xfrm rot="21379097">
              <a:off x="6445274" y="3160100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3593C0B9-E634-4517-BB73-1ED202DC8405}"/>
                </a:ext>
              </a:extLst>
            </p:cNvPr>
            <p:cNvSpPr/>
            <p:nvPr/>
          </p:nvSpPr>
          <p:spPr>
            <a:xfrm rot="21379097">
              <a:off x="7017026" y="2934429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71BBADA3-ECEE-4AB7-B009-F91265C173E5}"/>
                </a:ext>
              </a:extLst>
            </p:cNvPr>
            <p:cNvSpPr/>
            <p:nvPr/>
          </p:nvSpPr>
          <p:spPr>
            <a:xfrm rot="21118508">
              <a:off x="7458077" y="2672812"/>
              <a:ext cx="124717" cy="12471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2F18CCC6-6087-4C90-B1E4-9D32CE2698A6}"/>
                </a:ext>
              </a:extLst>
            </p:cNvPr>
            <p:cNvSpPr/>
            <p:nvPr/>
          </p:nvSpPr>
          <p:spPr>
            <a:xfrm rot="21118508">
              <a:off x="6254456" y="2810124"/>
              <a:ext cx="124717" cy="12471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0212FEC4-A864-4293-B240-B8EAF501F84E}"/>
                </a:ext>
              </a:extLst>
            </p:cNvPr>
            <p:cNvSpPr/>
            <p:nvPr/>
          </p:nvSpPr>
          <p:spPr>
            <a:xfrm rot="21118508">
              <a:off x="7033006" y="2516255"/>
              <a:ext cx="124717" cy="12471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5B1E5B-21F1-4CDE-BC3F-AEF62E7A637F}"/>
              </a:ext>
            </a:extLst>
          </p:cNvPr>
          <p:cNvGrpSpPr/>
          <p:nvPr/>
        </p:nvGrpSpPr>
        <p:grpSpPr>
          <a:xfrm>
            <a:off x="11071426" y="6319305"/>
            <a:ext cx="1092360" cy="1263265"/>
            <a:chOff x="4939213" y="2893756"/>
            <a:chExt cx="1092360" cy="1263265"/>
          </a:xfrm>
        </p:grpSpPr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80E3DAA7-FF2A-4E85-87F7-CE0EFC5064F2}"/>
                </a:ext>
              </a:extLst>
            </p:cNvPr>
            <p:cNvSpPr/>
            <p:nvPr/>
          </p:nvSpPr>
          <p:spPr>
            <a:xfrm>
              <a:off x="5489547" y="3656358"/>
              <a:ext cx="15090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BFA4C678-033F-4539-A45A-634093BD805B}"/>
                </a:ext>
              </a:extLst>
            </p:cNvPr>
            <p:cNvSpPr/>
            <p:nvPr/>
          </p:nvSpPr>
          <p:spPr>
            <a:xfrm>
              <a:off x="5268799" y="3764661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B2618260-2856-4DEE-A317-89189CB5B3ED}"/>
                </a:ext>
              </a:extLst>
            </p:cNvPr>
            <p:cNvSpPr/>
            <p:nvPr/>
          </p:nvSpPr>
          <p:spPr>
            <a:xfrm>
              <a:off x="5682963" y="3783839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AF8A90A7-D80C-4D5C-A7B2-B9A0E2C6F7CF}"/>
                </a:ext>
              </a:extLst>
            </p:cNvPr>
            <p:cNvSpPr/>
            <p:nvPr/>
          </p:nvSpPr>
          <p:spPr>
            <a:xfrm>
              <a:off x="5630783" y="3991023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C1F94C8C-2F78-4B56-AE81-990B4349F107}"/>
                </a:ext>
              </a:extLst>
            </p:cNvPr>
            <p:cNvSpPr/>
            <p:nvPr/>
          </p:nvSpPr>
          <p:spPr>
            <a:xfrm>
              <a:off x="5390369" y="3989583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3B46014F-8EF7-45B1-91F3-2FF956B2BCC1}"/>
                </a:ext>
              </a:extLst>
            </p:cNvPr>
            <p:cNvSpPr/>
            <p:nvPr/>
          </p:nvSpPr>
          <p:spPr>
            <a:xfrm>
              <a:off x="5117802" y="3515796"/>
              <a:ext cx="150909" cy="15090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34FC449-878A-47CD-AC67-17DAB6E49753}"/>
                </a:ext>
              </a:extLst>
            </p:cNvPr>
            <p:cNvSpPr/>
            <p:nvPr/>
          </p:nvSpPr>
          <p:spPr>
            <a:xfrm rot="21379097">
              <a:off x="5345856" y="3366923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300616C9-EBFD-435B-A729-D46C81F1E96D}"/>
                </a:ext>
              </a:extLst>
            </p:cNvPr>
            <p:cNvSpPr/>
            <p:nvPr/>
          </p:nvSpPr>
          <p:spPr>
            <a:xfrm>
              <a:off x="5775800" y="3505919"/>
              <a:ext cx="150909" cy="15090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0D5BC4F9-ACEC-4BE8-B1E5-AF011E5F9797}"/>
                </a:ext>
              </a:extLst>
            </p:cNvPr>
            <p:cNvSpPr/>
            <p:nvPr/>
          </p:nvSpPr>
          <p:spPr>
            <a:xfrm rot="21379097">
              <a:off x="5868062" y="3164249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953786BA-2AA6-486E-8621-C831616188CE}"/>
                </a:ext>
              </a:extLst>
            </p:cNvPr>
            <p:cNvSpPr/>
            <p:nvPr/>
          </p:nvSpPr>
          <p:spPr>
            <a:xfrm rot="21379097">
              <a:off x="4939213" y="3203714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E9375142-48F3-4042-8D74-E73494946143}"/>
                </a:ext>
              </a:extLst>
            </p:cNvPr>
            <p:cNvSpPr/>
            <p:nvPr/>
          </p:nvSpPr>
          <p:spPr>
            <a:xfrm rot="21379097">
              <a:off x="5160157" y="2978044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8B58542B-5B54-4B1F-9932-D0F0AA5569CD}"/>
                </a:ext>
              </a:extLst>
            </p:cNvPr>
            <p:cNvSpPr/>
            <p:nvPr/>
          </p:nvSpPr>
          <p:spPr>
            <a:xfrm rot="21118508">
              <a:off x="5906856" y="2893756"/>
              <a:ext cx="124717" cy="12471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93B2704A-CCD9-4A1E-9915-DD786EAE27AF}"/>
              </a:ext>
            </a:extLst>
          </p:cNvPr>
          <p:cNvGrpSpPr/>
          <p:nvPr/>
        </p:nvGrpSpPr>
        <p:grpSpPr>
          <a:xfrm>
            <a:off x="9745310" y="6530443"/>
            <a:ext cx="648262" cy="1032455"/>
            <a:chOff x="12382525" y="3064731"/>
            <a:chExt cx="541052" cy="783369"/>
          </a:xfrm>
        </p:grpSpPr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6DF2E4A7-A6B3-412E-BB61-9885A95C80F8}"/>
                </a:ext>
              </a:extLst>
            </p:cNvPr>
            <p:cNvSpPr/>
            <p:nvPr/>
          </p:nvSpPr>
          <p:spPr>
            <a:xfrm>
              <a:off x="12458499" y="3505000"/>
              <a:ext cx="114501" cy="114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8834D17-FC0D-4770-B696-B7132C78F544}"/>
                </a:ext>
              </a:extLst>
            </p:cNvPr>
            <p:cNvSpPr/>
            <p:nvPr/>
          </p:nvSpPr>
          <p:spPr>
            <a:xfrm>
              <a:off x="12809076" y="3533059"/>
              <a:ext cx="114501" cy="114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F584411E-F924-4CCF-8B8F-75D42E94DBD3}"/>
                </a:ext>
              </a:extLst>
            </p:cNvPr>
            <p:cNvSpPr/>
            <p:nvPr/>
          </p:nvSpPr>
          <p:spPr>
            <a:xfrm>
              <a:off x="12751826" y="3733600"/>
              <a:ext cx="114501" cy="114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63CB69F1-F1D3-42D1-8A0F-B2816C621E1E}"/>
                </a:ext>
              </a:extLst>
            </p:cNvPr>
            <p:cNvSpPr/>
            <p:nvPr/>
          </p:nvSpPr>
          <p:spPr>
            <a:xfrm>
              <a:off x="12585996" y="3732607"/>
              <a:ext cx="114501" cy="114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73850721-1511-4850-BF9D-F717A7265CA9}"/>
                </a:ext>
              </a:extLst>
            </p:cNvPr>
            <p:cNvSpPr/>
            <p:nvPr/>
          </p:nvSpPr>
          <p:spPr>
            <a:xfrm rot="21379097">
              <a:off x="12632530" y="3445731"/>
              <a:ext cx="94629" cy="9462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DDCD5CC2-3D4B-4327-BC94-1E3FC966B771}"/>
                </a:ext>
              </a:extLst>
            </p:cNvPr>
            <p:cNvSpPr/>
            <p:nvPr/>
          </p:nvSpPr>
          <p:spPr>
            <a:xfrm>
              <a:off x="12801600" y="3270703"/>
              <a:ext cx="104092" cy="10409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3FCE77F3-CE8C-4E06-8B8D-1BE2998DF19B}"/>
                </a:ext>
              </a:extLst>
            </p:cNvPr>
            <p:cNvSpPr/>
            <p:nvPr/>
          </p:nvSpPr>
          <p:spPr>
            <a:xfrm rot="21379097">
              <a:off x="12804541" y="3064731"/>
              <a:ext cx="94629" cy="9462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8546417B-C85A-4891-8826-6EA5268844DA}"/>
                </a:ext>
              </a:extLst>
            </p:cNvPr>
            <p:cNvSpPr/>
            <p:nvPr/>
          </p:nvSpPr>
          <p:spPr>
            <a:xfrm rot="21379097">
              <a:off x="12382525" y="3119016"/>
              <a:ext cx="127209" cy="9407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94ED936F-79E6-42AA-AD6F-36C5CC30CA7D}"/>
                </a:ext>
              </a:extLst>
            </p:cNvPr>
            <p:cNvSpPr/>
            <p:nvPr/>
          </p:nvSpPr>
          <p:spPr>
            <a:xfrm rot="21379097">
              <a:off x="12572844" y="3217131"/>
              <a:ext cx="94629" cy="9462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F4433BF8-930F-40FC-8055-DCD121855384}"/>
              </a:ext>
            </a:extLst>
          </p:cNvPr>
          <p:cNvSpPr/>
          <p:nvPr/>
        </p:nvSpPr>
        <p:spPr>
          <a:xfrm>
            <a:off x="1852390" y="5022883"/>
            <a:ext cx="4098961" cy="3391058"/>
          </a:xfrm>
          <a:prstGeom prst="roundRect">
            <a:avLst>
              <a:gd name="adj" fmla="val 94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8A831821-2C81-41D4-A696-65ADF862FB0C}"/>
              </a:ext>
            </a:extLst>
          </p:cNvPr>
          <p:cNvSpPr/>
          <p:nvPr/>
        </p:nvSpPr>
        <p:spPr>
          <a:xfrm>
            <a:off x="1853099" y="5335467"/>
            <a:ext cx="4071822" cy="144698"/>
          </a:xfrm>
          <a:prstGeom prst="rect">
            <a:avLst/>
          </a:prstGeom>
          <a:gradFill>
            <a:gsLst>
              <a:gs pos="26000">
                <a:srgbClr val="ED8F41"/>
              </a:gs>
              <a:gs pos="76000">
                <a:srgbClr val="F09851"/>
              </a:gs>
              <a:gs pos="54000">
                <a:srgbClr val="E87C24"/>
              </a:gs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173833-00B5-4C92-90D7-988037A1D6D1}"/>
              </a:ext>
            </a:extLst>
          </p:cNvPr>
          <p:cNvSpPr txBox="1"/>
          <p:nvPr/>
        </p:nvSpPr>
        <p:spPr>
          <a:xfrm>
            <a:off x="2878272" y="3853557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평면도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B697B166-8226-4C37-BCB0-986F4D0ECEB2}"/>
              </a:ext>
            </a:extLst>
          </p:cNvPr>
          <p:cNvSpPr txBox="1"/>
          <p:nvPr/>
        </p:nvSpPr>
        <p:spPr>
          <a:xfrm>
            <a:off x="10177784" y="3853557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측면도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77" name="Picture 4" descr="압정 사진, 이미지, 일러스트, 캘리그라피 - 크라우드픽">
            <a:extLst>
              <a:ext uri="{FF2B5EF4-FFF2-40B4-BE49-F238E27FC236}">
                <a16:creationId xmlns:a16="http://schemas.microsoft.com/office/drawing/2014/main" id="{66C1AE17-BF2C-4D54-B2E3-F931F69FD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4" t="6999" r="13518" b="65828"/>
          <a:stretch/>
        </p:blipFill>
        <p:spPr bwMode="auto">
          <a:xfrm>
            <a:off x="3785694" y="2869477"/>
            <a:ext cx="522488" cy="8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8" name="Picture 4" descr="압정 사진, 이미지, 일러스트, 캘리그라피 - 크라우드픽">
            <a:extLst>
              <a:ext uri="{FF2B5EF4-FFF2-40B4-BE49-F238E27FC236}">
                <a16:creationId xmlns:a16="http://schemas.microsoft.com/office/drawing/2014/main" id="{DCB2871C-472D-46FA-BE85-7DB79D805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4" t="6999" r="13518" b="65828"/>
          <a:stretch/>
        </p:blipFill>
        <p:spPr bwMode="auto">
          <a:xfrm>
            <a:off x="11115240" y="2869477"/>
            <a:ext cx="522488" cy="8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" name="자유형: 도형 480">
            <a:extLst>
              <a:ext uri="{FF2B5EF4-FFF2-40B4-BE49-F238E27FC236}">
                <a16:creationId xmlns:a16="http://schemas.microsoft.com/office/drawing/2014/main" id="{2C29B1DA-E938-4714-B954-78B2DE02847C}"/>
              </a:ext>
            </a:extLst>
          </p:cNvPr>
          <p:cNvSpPr/>
          <p:nvPr/>
        </p:nvSpPr>
        <p:spPr>
          <a:xfrm rot="5400000">
            <a:off x="10804561" y="4088879"/>
            <a:ext cx="927120" cy="7129781"/>
          </a:xfrm>
          <a:custGeom>
            <a:avLst/>
            <a:gdLst>
              <a:gd name="connsiteX0" fmla="*/ 0 w 1697034"/>
              <a:gd name="connsiteY0" fmla="*/ 233918 h 7129781"/>
              <a:gd name="connsiteX1" fmla="*/ 0 w 1697034"/>
              <a:gd name="connsiteY1" fmla="*/ 90721 h 7129781"/>
              <a:gd name="connsiteX2" fmla="*/ 90720 w 1697034"/>
              <a:gd name="connsiteY2" fmla="*/ 0 h 7129781"/>
              <a:gd name="connsiteX3" fmla="*/ 1604342 w 1697034"/>
              <a:gd name="connsiteY3" fmla="*/ 0 h 7129781"/>
              <a:gd name="connsiteX4" fmla="*/ 1695061 w 1697034"/>
              <a:gd name="connsiteY4" fmla="*/ 90721 h 7129781"/>
              <a:gd name="connsiteX5" fmla="*/ 1695061 w 1697034"/>
              <a:gd name="connsiteY5" fmla="*/ 97930 h 7129781"/>
              <a:gd name="connsiteX6" fmla="*/ 1697034 w 1697034"/>
              <a:gd name="connsiteY6" fmla="*/ 97930 h 7129781"/>
              <a:gd name="connsiteX7" fmla="*/ 1697034 w 1697034"/>
              <a:gd name="connsiteY7" fmla="*/ 419647 h 7129781"/>
              <a:gd name="connsiteX8" fmla="*/ 1684304 w 1697034"/>
              <a:gd name="connsiteY8" fmla="*/ 488484 h 7129781"/>
              <a:gd name="connsiteX9" fmla="*/ 1690460 w 1697034"/>
              <a:gd name="connsiteY9" fmla="*/ 498442 h 7129781"/>
              <a:gd name="connsiteX10" fmla="*/ 1697034 w 1697034"/>
              <a:gd name="connsiteY10" fmla="*/ 533982 h 7129781"/>
              <a:gd name="connsiteX11" fmla="*/ 1697033 w 1697034"/>
              <a:gd name="connsiteY11" fmla="*/ 7038479 h 7129781"/>
              <a:gd name="connsiteX12" fmla="*/ 1613353 w 1697034"/>
              <a:gd name="connsiteY12" fmla="*/ 7129781 h 7129781"/>
              <a:gd name="connsiteX13" fmla="*/ 1278647 w 1697034"/>
              <a:gd name="connsiteY13" fmla="*/ 7129781 h 7129781"/>
              <a:gd name="connsiteX14" fmla="*/ 1194968 w 1697034"/>
              <a:gd name="connsiteY14" fmla="*/ 7038479 h 7129781"/>
              <a:gd name="connsiteX15" fmla="*/ 1194968 w 1697034"/>
              <a:gd name="connsiteY15" fmla="*/ 7033555 h 7129781"/>
              <a:gd name="connsiteX16" fmla="*/ 1231810 w 1697034"/>
              <a:gd name="connsiteY16" fmla="*/ 7024408 h 7129781"/>
              <a:gd name="connsiteX17" fmla="*/ 1290761 w 1697034"/>
              <a:gd name="connsiteY17" fmla="*/ 6928753 h 7129781"/>
              <a:gd name="connsiteX18" fmla="*/ 1277653 w 1697034"/>
              <a:gd name="connsiteY18" fmla="*/ 6861394 h 7129781"/>
              <a:gd name="connsiteX19" fmla="*/ 1279759 w 1697034"/>
              <a:gd name="connsiteY19" fmla="*/ 6860910 h 7129781"/>
              <a:gd name="connsiteX20" fmla="*/ 1209528 w 1697034"/>
              <a:gd name="connsiteY20" fmla="*/ 6496651 h 7129781"/>
              <a:gd name="connsiteX21" fmla="*/ 1209528 w 1697034"/>
              <a:gd name="connsiteY21" fmla="*/ 6512323 h 7129781"/>
              <a:gd name="connsiteX22" fmla="*/ 15134 w 1697034"/>
              <a:gd name="connsiteY22" fmla="*/ 776831 h 7129781"/>
              <a:gd name="connsiteX23" fmla="*/ 19204 w 1697034"/>
              <a:gd name="connsiteY23" fmla="*/ 776831 h 7129781"/>
              <a:gd name="connsiteX24" fmla="*/ 2483 w 1697034"/>
              <a:gd name="connsiteY24" fmla="*/ 754676 h 7129781"/>
              <a:gd name="connsiteX25" fmla="*/ 1974 w 1697034"/>
              <a:gd name="connsiteY25" fmla="*/ 751927 h 7129781"/>
              <a:gd name="connsiteX26" fmla="*/ 84663 w 1697034"/>
              <a:gd name="connsiteY26" fmla="*/ 731397 h 7129781"/>
              <a:gd name="connsiteX27" fmla="*/ 50747 w 1697034"/>
              <a:gd name="connsiteY27" fmla="*/ 557123 h 7129781"/>
              <a:gd name="connsiteX28" fmla="*/ 17417 w 1697034"/>
              <a:gd name="connsiteY28" fmla="*/ 503156 h 7129781"/>
              <a:gd name="connsiteX29" fmla="*/ 1974 w 1697034"/>
              <a:gd name="connsiteY29" fmla="*/ 419647 h 7129781"/>
              <a:gd name="connsiteX30" fmla="*/ 1974 w 1697034"/>
              <a:gd name="connsiteY30" fmla="*/ 243694 h 712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97034" h="7129781">
                <a:moveTo>
                  <a:pt x="0" y="233918"/>
                </a:moveTo>
                <a:lnTo>
                  <a:pt x="0" y="90721"/>
                </a:lnTo>
                <a:cubicBezTo>
                  <a:pt x="0" y="40618"/>
                  <a:pt x="40617" y="0"/>
                  <a:pt x="90720" y="0"/>
                </a:cubicBezTo>
                <a:lnTo>
                  <a:pt x="1604342" y="0"/>
                </a:lnTo>
                <a:cubicBezTo>
                  <a:pt x="1654444" y="0"/>
                  <a:pt x="1695061" y="40618"/>
                  <a:pt x="1695061" y="90721"/>
                </a:cubicBezTo>
                <a:lnTo>
                  <a:pt x="1695061" y="97930"/>
                </a:lnTo>
                <a:lnTo>
                  <a:pt x="1697034" y="97930"/>
                </a:lnTo>
                <a:lnTo>
                  <a:pt x="1697034" y="419647"/>
                </a:lnTo>
                <a:lnTo>
                  <a:pt x="1684304" y="488484"/>
                </a:lnTo>
                <a:lnTo>
                  <a:pt x="1690460" y="498442"/>
                </a:lnTo>
                <a:cubicBezTo>
                  <a:pt x="1694694" y="509366"/>
                  <a:pt x="1697034" y="521376"/>
                  <a:pt x="1697034" y="533982"/>
                </a:cubicBezTo>
                <a:lnTo>
                  <a:pt x="1697033" y="7038479"/>
                </a:lnTo>
                <a:cubicBezTo>
                  <a:pt x="1697033" y="7088903"/>
                  <a:pt x="1659567" y="7129781"/>
                  <a:pt x="1613353" y="7129781"/>
                </a:cubicBezTo>
                <a:lnTo>
                  <a:pt x="1278647" y="7129781"/>
                </a:lnTo>
                <a:cubicBezTo>
                  <a:pt x="1232433" y="7129781"/>
                  <a:pt x="1194968" y="7088903"/>
                  <a:pt x="1194968" y="7038479"/>
                </a:cubicBezTo>
                <a:lnTo>
                  <a:pt x="1194968" y="7033555"/>
                </a:lnTo>
                <a:lnTo>
                  <a:pt x="1231810" y="7024408"/>
                </a:lnTo>
                <a:cubicBezTo>
                  <a:pt x="1272675" y="7014262"/>
                  <a:pt x="1299070" y="6971435"/>
                  <a:pt x="1290761" y="6928753"/>
                </a:cubicBezTo>
                <a:lnTo>
                  <a:pt x="1277653" y="6861394"/>
                </a:lnTo>
                <a:lnTo>
                  <a:pt x="1279759" y="6860910"/>
                </a:lnTo>
                <a:lnTo>
                  <a:pt x="1209528" y="6496651"/>
                </a:lnTo>
                <a:lnTo>
                  <a:pt x="1209528" y="6512323"/>
                </a:lnTo>
                <a:lnTo>
                  <a:pt x="15134" y="776831"/>
                </a:lnTo>
                <a:lnTo>
                  <a:pt x="19204" y="776831"/>
                </a:lnTo>
                <a:lnTo>
                  <a:pt x="2483" y="754676"/>
                </a:lnTo>
                <a:lnTo>
                  <a:pt x="1974" y="751927"/>
                </a:lnTo>
                <a:lnTo>
                  <a:pt x="84663" y="731397"/>
                </a:lnTo>
                <a:lnTo>
                  <a:pt x="50747" y="557123"/>
                </a:lnTo>
                <a:lnTo>
                  <a:pt x="17417" y="503156"/>
                </a:lnTo>
                <a:cubicBezTo>
                  <a:pt x="7473" y="477489"/>
                  <a:pt x="1974" y="449270"/>
                  <a:pt x="1974" y="419647"/>
                </a:cubicBezTo>
                <a:lnTo>
                  <a:pt x="1974" y="24369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BC8A9116-3911-446F-97B1-319502731117}"/>
              </a:ext>
            </a:extLst>
          </p:cNvPr>
          <p:cNvGrpSpPr/>
          <p:nvPr/>
        </p:nvGrpSpPr>
        <p:grpSpPr>
          <a:xfrm>
            <a:off x="7692119" y="5302501"/>
            <a:ext cx="2470520" cy="1337930"/>
            <a:chOff x="9867900" y="257175"/>
            <a:chExt cx="6667500" cy="3971925"/>
          </a:xfrm>
        </p:grpSpPr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969BA811-7642-44C8-92FC-C819547487FA}"/>
                </a:ext>
              </a:extLst>
            </p:cNvPr>
            <p:cNvSpPr/>
            <p:nvPr/>
          </p:nvSpPr>
          <p:spPr>
            <a:xfrm rot="20675380">
              <a:off x="12482140" y="2690272"/>
              <a:ext cx="825564" cy="317133"/>
            </a:xfrm>
            <a:prstGeom prst="ellipse">
              <a:avLst/>
            </a:prstGeom>
            <a:solidFill>
              <a:srgbClr val="7D5747"/>
            </a:solidFill>
            <a:ln>
              <a:solidFill>
                <a:srgbClr val="4036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4" name="Picture 4" descr="강아지 발에서 유독 &amp;#39;고소한 냄새&amp;#39;가 나는 이유가 밝혀졌다 - 인사이트">
              <a:extLst>
                <a:ext uri="{FF2B5EF4-FFF2-40B4-BE49-F238E27FC236}">
                  <a16:creationId xmlns:a16="http://schemas.microsoft.com/office/drawing/2014/main" id="{1992E70E-98F2-45A7-A092-79A8BB07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89928" l="0" r="90000">
                          <a14:backgroundMark x1="59429" y1="43885" x2="61286" y2="50839"/>
                          <a14:backgroundMark x1="38714" y1="72182" x2="59143" y2="66187"/>
                          <a14:backgroundMark x1="83429" y1="60432" x2="52857" y2="83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900" y="257175"/>
              <a:ext cx="6667500" cy="397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A49827D9-9AFD-44F4-BE52-6A0A05B3F3DA}"/>
              </a:ext>
            </a:extLst>
          </p:cNvPr>
          <p:cNvSpPr/>
          <p:nvPr/>
        </p:nvSpPr>
        <p:spPr>
          <a:xfrm>
            <a:off x="4534131" y="5988998"/>
            <a:ext cx="470892" cy="513299"/>
          </a:xfrm>
          <a:prstGeom prst="ellipse">
            <a:avLst/>
          </a:prstGeom>
          <a:solidFill>
            <a:srgbClr val="F6F67C"/>
          </a:solidFill>
          <a:ln>
            <a:solidFill>
              <a:srgbClr val="DBD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타원 491">
            <a:extLst>
              <a:ext uri="{FF2B5EF4-FFF2-40B4-BE49-F238E27FC236}">
                <a16:creationId xmlns:a16="http://schemas.microsoft.com/office/drawing/2014/main" id="{8B9E5F18-BC08-4A6A-AB77-AE496DE4E79C}"/>
              </a:ext>
            </a:extLst>
          </p:cNvPr>
          <p:cNvSpPr/>
          <p:nvPr/>
        </p:nvSpPr>
        <p:spPr>
          <a:xfrm>
            <a:off x="4534131" y="6612192"/>
            <a:ext cx="470892" cy="513299"/>
          </a:xfrm>
          <a:prstGeom prst="ellipse">
            <a:avLst/>
          </a:prstGeom>
          <a:solidFill>
            <a:srgbClr val="F6F67C"/>
          </a:solidFill>
          <a:ln>
            <a:solidFill>
              <a:srgbClr val="DBD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타원 492">
            <a:extLst>
              <a:ext uri="{FF2B5EF4-FFF2-40B4-BE49-F238E27FC236}">
                <a16:creationId xmlns:a16="http://schemas.microsoft.com/office/drawing/2014/main" id="{A4ECC209-7F71-449D-AED4-639CE5C6B475}"/>
              </a:ext>
            </a:extLst>
          </p:cNvPr>
          <p:cNvSpPr/>
          <p:nvPr/>
        </p:nvSpPr>
        <p:spPr>
          <a:xfrm>
            <a:off x="4534131" y="7232643"/>
            <a:ext cx="470892" cy="513299"/>
          </a:xfrm>
          <a:prstGeom prst="ellipse">
            <a:avLst/>
          </a:prstGeom>
          <a:solidFill>
            <a:srgbClr val="F6F67C"/>
          </a:solidFill>
          <a:ln>
            <a:solidFill>
              <a:srgbClr val="DBD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4" name="타원 493">
            <a:extLst>
              <a:ext uri="{FF2B5EF4-FFF2-40B4-BE49-F238E27FC236}">
                <a16:creationId xmlns:a16="http://schemas.microsoft.com/office/drawing/2014/main" id="{F3DF62F3-B635-46CE-9880-535EEC3D80F7}"/>
              </a:ext>
            </a:extLst>
          </p:cNvPr>
          <p:cNvSpPr/>
          <p:nvPr/>
        </p:nvSpPr>
        <p:spPr>
          <a:xfrm>
            <a:off x="2768146" y="5988998"/>
            <a:ext cx="470892" cy="513299"/>
          </a:xfrm>
          <a:prstGeom prst="ellipse">
            <a:avLst/>
          </a:prstGeom>
          <a:solidFill>
            <a:srgbClr val="F6F67C"/>
          </a:solidFill>
          <a:ln>
            <a:solidFill>
              <a:srgbClr val="DBD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5" name="타원 494">
            <a:extLst>
              <a:ext uri="{FF2B5EF4-FFF2-40B4-BE49-F238E27FC236}">
                <a16:creationId xmlns:a16="http://schemas.microsoft.com/office/drawing/2014/main" id="{46C3B6C8-B434-451E-B3BD-B34C137B3763}"/>
              </a:ext>
            </a:extLst>
          </p:cNvPr>
          <p:cNvSpPr/>
          <p:nvPr/>
        </p:nvSpPr>
        <p:spPr>
          <a:xfrm>
            <a:off x="2768146" y="6612192"/>
            <a:ext cx="470892" cy="513299"/>
          </a:xfrm>
          <a:prstGeom prst="ellipse">
            <a:avLst/>
          </a:prstGeom>
          <a:solidFill>
            <a:srgbClr val="F6F67C"/>
          </a:solidFill>
          <a:ln>
            <a:solidFill>
              <a:srgbClr val="DBD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타원 495">
            <a:extLst>
              <a:ext uri="{FF2B5EF4-FFF2-40B4-BE49-F238E27FC236}">
                <a16:creationId xmlns:a16="http://schemas.microsoft.com/office/drawing/2014/main" id="{10E6AF2D-44A9-4657-9BDB-11BD7E12D461}"/>
              </a:ext>
            </a:extLst>
          </p:cNvPr>
          <p:cNvSpPr/>
          <p:nvPr/>
        </p:nvSpPr>
        <p:spPr>
          <a:xfrm>
            <a:off x="2768146" y="7232643"/>
            <a:ext cx="470892" cy="513299"/>
          </a:xfrm>
          <a:prstGeom prst="ellipse">
            <a:avLst/>
          </a:prstGeom>
          <a:solidFill>
            <a:srgbClr val="F6F67C"/>
          </a:solidFill>
          <a:ln>
            <a:solidFill>
              <a:srgbClr val="DBD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DBE3E68-3ED7-47AB-A2DC-8E58516805A6}"/>
              </a:ext>
            </a:extLst>
          </p:cNvPr>
          <p:cNvSpPr/>
          <p:nvPr/>
        </p:nvSpPr>
        <p:spPr>
          <a:xfrm>
            <a:off x="3232096" y="5593122"/>
            <a:ext cx="307853" cy="312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타원 496">
            <a:extLst>
              <a:ext uri="{FF2B5EF4-FFF2-40B4-BE49-F238E27FC236}">
                <a16:creationId xmlns:a16="http://schemas.microsoft.com/office/drawing/2014/main" id="{D4F9F24F-8F9D-4B93-A194-DE779EEF0DE3}"/>
              </a:ext>
            </a:extLst>
          </p:cNvPr>
          <p:cNvSpPr/>
          <p:nvPr/>
        </p:nvSpPr>
        <p:spPr>
          <a:xfrm>
            <a:off x="3806713" y="5585318"/>
            <a:ext cx="307853" cy="312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타원 497">
            <a:extLst>
              <a:ext uri="{FF2B5EF4-FFF2-40B4-BE49-F238E27FC236}">
                <a16:creationId xmlns:a16="http://schemas.microsoft.com/office/drawing/2014/main" id="{33227B16-4214-4A4B-9757-96A0DAA3A147}"/>
              </a:ext>
            </a:extLst>
          </p:cNvPr>
          <p:cNvSpPr/>
          <p:nvPr/>
        </p:nvSpPr>
        <p:spPr>
          <a:xfrm>
            <a:off x="4369308" y="5585318"/>
            <a:ext cx="307853" cy="312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2993E7-195D-41BC-BB22-F0217806A560}"/>
              </a:ext>
            </a:extLst>
          </p:cNvPr>
          <p:cNvCxnSpPr/>
          <p:nvPr/>
        </p:nvCxnSpPr>
        <p:spPr>
          <a:xfrm>
            <a:off x="2682982" y="5717570"/>
            <a:ext cx="473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50622F0-11FC-404D-ACBF-368E8CB6CCA9}"/>
              </a:ext>
            </a:extLst>
          </p:cNvPr>
          <p:cNvSpPr txBox="1"/>
          <p:nvPr/>
        </p:nvSpPr>
        <p:spPr>
          <a:xfrm>
            <a:off x="2085437" y="553588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리필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399CE67-211F-45BE-A4EA-9DCA40085D69}"/>
              </a:ext>
            </a:extLst>
          </p:cNvPr>
          <p:cNvGrpSpPr/>
          <p:nvPr/>
        </p:nvGrpSpPr>
        <p:grpSpPr>
          <a:xfrm>
            <a:off x="1852390" y="5434680"/>
            <a:ext cx="4098961" cy="3376711"/>
            <a:chOff x="2719814" y="5434680"/>
            <a:chExt cx="4098961" cy="3376711"/>
          </a:xfrm>
        </p:grpSpPr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AB303F83-3E1F-45D2-A0EA-E3B3747678A9}"/>
                </a:ext>
              </a:extLst>
            </p:cNvPr>
            <p:cNvGrpSpPr/>
            <p:nvPr/>
          </p:nvGrpSpPr>
          <p:grpSpPr>
            <a:xfrm>
              <a:off x="2719814" y="5434680"/>
              <a:ext cx="4098961" cy="2979261"/>
              <a:chOff x="4809259" y="3512560"/>
              <a:chExt cx="4877200" cy="2839220"/>
            </a:xfrm>
          </p:grpSpPr>
          <p:sp>
            <p:nvSpPr>
              <p:cNvPr id="324" name="사각형: 둥근 모서리 323">
                <a:extLst>
                  <a:ext uri="{FF2B5EF4-FFF2-40B4-BE49-F238E27FC236}">
                    <a16:creationId xmlns:a16="http://schemas.microsoft.com/office/drawing/2014/main" id="{A118E02D-9293-4D60-AE34-B99D3AB5313E}"/>
                  </a:ext>
                </a:extLst>
              </p:cNvPr>
              <p:cNvSpPr/>
              <p:nvPr/>
            </p:nvSpPr>
            <p:spPr>
              <a:xfrm>
                <a:off x="4809259" y="3512560"/>
                <a:ext cx="4877200" cy="2839220"/>
              </a:xfrm>
              <a:prstGeom prst="roundRect">
                <a:avLst>
                  <a:gd name="adj" fmla="val 12463"/>
                </a:avLst>
              </a:pr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34000">
                    <a:schemeClr val="accent3">
                      <a:lumMod val="40000"/>
                      <a:lumOff val="60000"/>
                    </a:schemeClr>
                  </a:gs>
                  <a:gs pos="61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6" name="그룹 325">
                <a:extLst>
                  <a:ext uri="{FF2B5EF4-FFF2-40B4-BE49-F238E27FC236}">
                    <a16:creationId xmlns:a16="http://schemas.microsoft.com/office/drawing/2014/main" id="{049406DB-0DF2-4B23-9243-16541523F2EE}"/>
                  </a:ext>
                </a:extLst>
              </p:cNvPr>
              <p:cNvGrpSpPr/>
              <p:nvPr/>
            </p:nvGrpSpPr>
            <p:grpSpPr>
              <a:xfrm>
                <a:off x="5057392" y="3782153"/>
                <a:ext cx="4380934" cy="2300032"/>
                <a:chOff x="929320" y="3579821"/>
                <a:chExt cx="4380933" cy="2300031"/>
              </a:xfrm>
            </p:grpSpPr>
            <p:grpSp>
              <p:nvGrpSpPr>
                <p:cNvPr id="328" name="그룹 327">
                  <a:extLst>
                    <a:ext uri="{FF2B5EF4-FFF2-40B4-BE49-F238E27FC236}">
                      <a16:creationId xmlns:a16="http://schemas.microsoft.com/office/drawing/2014/main" id="{AA0B692A-69EB-4960-A80D-0142B904CC24}"/>
                    </a:ext>
                  </a:extLst>
                </p:cNvPr>
                <p:cNvGrpSpPr/>
                <p:nvPr/>
              </p:nvGrpSpPr>
              <p:grpSpPr>
                <a:xfrm>
                  <a:off x="929320" y="3579821"/>
                  <a:ext cx="4380933" cy="2300031"/>
                  <a:chOff x="7334949" y="888949"/>
                  <a:chExt cx="6152451" cy="3230095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372" name="사각형: 둥근 모서리 371">
                    <a:extLst>
                      <a:ext uri="{FF2B5EF4-FFF2-40B4-BE49-F238E27FC236}">
                        <a16:creationId xmlns:a16="http://schemas.microsoft.com/office/drawing/2014/main" id="{F663D46E-4C7A-4E45-B8AC-4A6C1828ED08}"/>
                      </a:ext>
                    </a:extLst>
                  </p:cNvPr>
                  <p:cNvSpPr/>
                  <p:nvPr/>
                </p:nvSpPr>
                <p:spPr>
                  <a:xfrm>
                    <a:off x="7334949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73" name="사각형: 둥근 모서리 372">
                    <a:extLst>
                      <a:ext uri="{FF2B5EF4-FFF2-40B4-BE49-F238E27FC236}">
                        <a16:creationId xmlns:a16="http://schemas.microsoft.com/office/drawing/2014/main" id="{CA9E8DE4-74BD-48EF-BBC1-6BBA402CB22D}"/>
                      </a:ext>
                    </a:extLst>
                  </p:cNvPr>
                  <p:cNvSpPr/>
                  <p:nvPr/>
                </p:nvSpPr>
                <p:spPr>
                  <a:xfrm>
                    <a:off x="7595233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" name="사각형: 둥근 모서리 373">
                    <a:extLst>
                      <a:ext uri="{FF2B5EF4-FFF2-40B4-BE49-F238E27FC236}">
                        <a16:creationId xmlns:a16="http://schemas.microsoft.com/office/drawing/2014/main" id="{1CB3643B-130D-4F51-91AD-BFBD4501FD79}"/>
                      </a:ext>
                    </a:extLst>
                  </p:cNvPr>
                  <p:cNvSpPr/>
                  <p:nvPr/>
                </p:nvSpPr>
                <p:spPr>
                  <a:xfrm>
                    <a:off x="7855517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" name="사각형: 둥근 모서리 374">
                    <a:extLst>
                      <a:ext uri="{FF2B5EF4-FFF2-40B4-BE49-F238E27FC236}">
                        <a16:creationId xmlns:a16="http://schemas.microsoft.com/office/drawing/2014/main" id="{FD085B17-FE73-4CCE-AC76-88777EB8D3BB}"/>
                      </a:ext>
                    </a:extLst>
                  </p:cNvPr>
                  <p:cNvSpPr/>
                  <p:nvPr/>
                </p:nvSpPr>
                <p:spPr>
                  <a:xfrm>
                    <a:off x="8115801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" name="사각형: 둥근 모서리 375">
                    <a:extLst>
                      <a:ext uri="{FF2B5EF4-FFF2-40B4-BE49-F238E27FC236}">
                        <a16:creationId xmlns:a16="http://schemas.microsoft.com/office/drawing/2014/main" id="{95E155D6-10EA-45CE-83BA-1B8E33A57911}"/>
                      </a:ext>
                    </a:extLst>
                  </p:cNvPr>
                  <p:cNvSpPr/>
                  <p:nvPr/>
                </p:nvSpPr>
                <p:spPr>
                  <a:xfrm>
                    <a:off x="8376085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" name="사각형: 둥근 모서리 376">
                    <a:extLst>
                      <a:ext uri="{FF2B5EF4-FFF2-40B4-BE49-F238E27FC236}">
                        <a16:creationId xmlns:a16="http://schemas.microsoft.com/office/drawing/2014/main" id="{07DABBDD-8F3A-4E34-A6E5-8E6673D08A20}"/>
                      </a:ext>
                    </a:extLst>
                  </p:cNvPr>
                  <p:cNvSpPr/>
                  <p:nvPr/>
                </p:nvSpPr>
                <p:spPr>
                  <a:xfrm>
                    <a:off x="8636369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" name="사각형: 둥근 모서리 377">
                    <a:extLst>
                      <a:ext uri="{FF2B5EF4-FFF2-40B4-BE49-F238E27FC236}">
                        <a16:creationId xmlns:a16="http://schemas.microsoft.com/office/drawing/2014/main" id="{97816658-F971-4109-9F4F-C638485AEEBE}"/>
                      </a:ext>
                    </a:extLst>
                  </p:cNvPr>
                  <p:cNvSpPr/>
                  <p:nvPr/>
                </p:nvSpPr>
                <p:spPr>
                  <a:xfrm>
                    <a:off x="8896653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" name="사각형: 둥근 모서리 378">
                    <a:extLst>
                      <a:ext uri="{FF2B5EF4-FFF2-40B4-BE49-F238E27FC236}">
                        <a16:creationId xmlns:a16="http://schemas.microsoft.com/office/drawing/2014/main" id="{EDC2AC09-5DFF-410F-B4C8-6E7DCE8EF9CA}"/>
                      </a:ext>
                    </a:extLst>
                  </p:cNvPr>
                  <p:cNvSpPr/>
                  <p:nvPr/>
                </p:nvSpPr>
                <p:spPr>
                  <a:xfrm>
                    <a:off x="9156937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" name="사각형: 둥근 모서리 379">
                    <a:extLst>
                      <a:ext uri="{FF2B5EF4-FFF2-40B4-BE49-F238E27FC236}">
                        <a16:creationId xmlns:a16="http://schemas.microsoft.com/office/drawing/2014/main" id="{2DD20131-83EC-4053-ABE9-AEC2F6B326D4}"/>
                      </a:ext>
                    </a:extLst>
                  </p:cNvPr>
                  <p:cNvSpPr/>
                  <p:nvPr/>
                </p:nvSpPr>
                <p:spPr>
                  <a:xfrm>
                    <a:off x="9413178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" name="사각형: 둥근 모서리 380">
                    <a:extLst>
                      <a:ext uri="{FF2B5EF4-FFF2-40B4-BE49-F238E27FC236}">
                        <a16:creationId xmlns:a16="http://schemas.microsoft.com/office/drawing/2014/main" id="{9281AB93-D715-49DF-A3E3-0E46DBB87632}"/>
                      </a:ext>
                    </a:extLst>
                  </p:cNvPr>
                  <p:cNvSpPr/>
                  <p:nvPr/>
                </p:nvSpPr>
                <p:spPr>
                  <a:xfrm>
                    <a:off x="9673462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" name="사각형: 둥근 모서리 381">
                    <a:extLst>
                      <a:ext uri="{FF2B5EF4-FFF2-40B4-BE49-F238E27FC236}">
                        <a16:creationId xmlns:a16="http://schemas.microsoft.com/office/drawing/2014/main" id="{E1B7C2F7-9EC9-49B9-84AF-0C0345F96B24}"/>
                      </a:ext>
                    </a:extLst>
                  </p:cNvPr>
                  <p:cNvSpPr/>
                  <p:nvPr/>
                </p:nvSpPr>
                <p:spPr>
                  <a:xfrm>
                    <a:off x="9933746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" name="사각형: 둥근 모서리 382">
                    <a:extLst>
                      <a:ext uri="{FF2B5EF4-FFF2-40B4-BE49-F238E27FC236}">
                        <a16:creationId xmlns:a16="http://schemas.microsoft.com/office/drawing/2014/main" id="{07C6A71C-9B7B-45BA-B5EC-E155BC121EB6}"/>
                      </a:ext>
                    </a:extLst>
                  </p:cNvPr>
                  <p:cNvSpPr/>
                  <p:nvPr/>
                </p:nvSpPr>
                <p:spPr>
                  <a:xfrm>
                    <a:off x="10194030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" name="사각형: 둥근 모서리 383">
                    <a:extLst>
                      <a:ext uri="{FF2B5EF4-FFF2-40B4-BE49-F238E27FC236}">
                        <a16:creationId xmlns:a16="http://schemas.microsoft.com/office/drawing/2014/main" id="{62B328CB-CD6D-4544-99A3-9C0FD75EEBED}"/>
                      </a:ext>
                    </a:extLst>
                  </p:cNvPr>
                  <p:cNvSpPr/>
                  <p:nvPr/>
                </p:nvSpPr>
                <p:spPr>
                  <a:xfrm>
                    <a:off x="10454314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" name="사각형: 둥근 모서리 384">
                    <a:extLst>
                      <a:ext uri="{FF2B5EF4-FFF2-40B4-BE49-F238E27FC236}">
                        <a16:creationId xmlns:a16="http://schemas.microsoft.com/office/drawing/2014/main" id="{333980FC-6363-4C25-BCE7-77897BF75C55}"/>
                      </a:ext>
                    </a:extLst>
                  </p:cNvPr>
                  <p:cNvSpPr/>
                  <p:nvPr/>
                </p:nvSpPr>
                <p:spPr>
                  <a:xfrm>
                    <a:off x="10714598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" name="사각형: 둥근 모서리 385">
                    <a:extLst>
                      <a:ext uri="{FF2B5EF4-FFF2-40B4-BE49-F238E27FC236}">
                        <a16:creationId xmlns:a16="http://schemas.microsoft.com/office/drawing/2014/main" id="{127CB02C-FE5E-403C-93E4-A37B07DAC2B9}"/>
                      </a:ext>
                    </a:extLst>
                  </p:cNvPr>
                  <p:cNvSpPr/>
                  <p:nvPr/>
                </p:nvSpPr>
                <p:spPr>
                  <a:xfrm>
                    <a:off x="10974882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" name="사각형: 둥근 모서리 386">
                    <a:extLst>
                      <a:ext uri="{FF2B5EF4-FFF2-40B4-BE49-F238E27FC236}">
                        <a16:creationId xmlns:a16="http://schemas.microsoft.com/office/drawing/2014/main" id="{B2A4469C-E22F-4123-9CD1-2EA8D4CA58D9}"/>
                      </a:ext>
                    </a:extLst>
                  </p:cNvPr>
                  <p:cNvSpPr/>
                  <p:nvPr/>
                </p:nvSpPr>
                <p:spPr>
                  <a:xfrm>
                    <a:off x="11235166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" name="사각형: 둥근 모서리 387">
                    <a:extLst>
                      <a:ext uri="{FF2B5EF4-FFF2-40B4-BE49-F238E27FC236}">
                        <a16:creationId xmlns:a16="http://schemas.microsoft.com/office/drawing/2014/main" id="{E1649329-A3C0-466C-B712-E94C2E7DE446}"/>
                      </a:ext>
                    </a:extLst>
                  </p:cNvPr>
                  <p:cNvSpPr/>
                  <p:nvPr/>
                </p:nvSpPr>
                <p:spPr>
                  <a:xfrm>
                    <a:off x="11495450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" name="사각형: 둥근 모서리 388">
                    <a:extLst>
                      <a:ext uri="{FF2B5EF4-FFF2-40B4-BE49-F238E27FC236}">
                        <a16:creationId xmlns:a16="http://schemas.microsoft.com/office/drawing/2014/main" id="{0FA9F1EC-4325-4EDB-8573-704E4602DDE9}"/>
                      </a:ext>
                    </a:extLst>
                  </p:cNvPr>
                  <p:cNvSpPr/>
                  <p:nvPr/>
                </p:nvSpPr>
                <p:spPr>
                  <a:xfrm>
                    <a:off x="11755734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" name="사각형: 둥근 모서리 389">
                    <a:extLst>
                      <a:ext uri="{FF2B5EF4-FFF2-40B4-BE49-F238E27FC236}">
                        <a16:creationId xmlns:a16="http://schemas.microsoft.com/office/drawing/2014/main" id="{FBCAC737-23F8-4777-9E0B-48EA93D96178}"/>
                      </a:ext>
                    </a:extLst>
                  </p:cNvPr>
                  <p:cNvSpPr/>
                  <p:nvPr/>
                </p:nvSpPr>
                <p:spPr>
                  <a:xfrm>
                    <a:off x="12016018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" name="사각형: 둥근 모서리 390">
                    <a:extLst>
                      <a:ext uri="{FF2B5EF4-FFF2-40B4-BE49-F238E27FC236}">
                        <a16:creationId xmlns:a16="http://schemas.microsoft.com/office/drawing/2014/main" id="{E738DFB9-FCA3-4E69-84D1-EA27AB3DB245}"/>
                      </a:ext>
                    </a:extLst>
                  </p:cNvPr>
                  <p:cNvSpPr/>
                  <p:nvPr/>
                </p:nvSpPr>
                <p:spPr>
                  <a:xfrm>
                    <a:off x="12276302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" name="사각형: 둥근 모서리 391">
                    <a:extLst>
                      <a:ext uri="{FF2B5EF4-FFF2-40B4-BE49-F238E27FC236}">
                        <a16:creationId xmlns:a16="http://schemas.microsoft.com/office/drawing/2014/main" id="{D4A79883-4F8B-491C-A883-83A84D7D1936}"/>
                      </a:ext>
                    </a:extLst>
                  </p:cNvPr>
                  <p:cNvSpPr/>
                  <p:nvPr/>
                </p:nvSpPr>
                <p:spPr>
                  <a:xfrm>
                    <a:off x="12532543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" name="사각형: 둥근 모서리 392">
                    <a:extLst>
                      <a:ext uri="{FF2B5EF4-FFF2-40B4-BE49-F238E27FC236}">
                        <a16:creationId xmlns:a16="http://schemas.microsoft.com/office/drawing/2014/main" id="{AE4BA66A-30E6-45D3-B04F-88503D3498F4}"/>
                      </a:ext>
                    </a:extLst>
                  </p:cNvPr>
                  <p:cNvSpPr/>
                  <p:nvPr/>
                </p:nvSpPr>
                <p:spPr>
                  <a:xfrm>
                    <a:off x="12792827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" name="사각형: 둥근 모서리 393">
                    <a:extLst>
                      <a:ext uri="{FF2B5EF4-FFF2-40B4-BE49-F238E27FC236}">
                        <a16:creationId xmlns:a16="http://schemas.microsoft.com/office/drawing/2014/main" id="{1F241B99-021A-4D91-A5C2-9BA4FBA9AFB7}"/>
                      </a:ext>
                    </a:extLst>
                  </p:cNvPr>
                  <p:cNvSpPr/>
                  <p:nvPr/>
                </p:nvSpPr>
                <p:spPr>
                  <a:xfrm>
                    <a:off x="13053111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" name="사각형: 둥근 모서리 394">
                    <a:extLst>
                      <a:ext uri="{FF2B5EF4-FFF2-40B4-BE49-F238E27FC236}">
                        <a16:creationId xmlns:a16="http://schemas.microsoft.com/office/drawing/2014/main" id="{F5A612B8-76EC-42C3-878A-19503AA21193}"/>
                      </a:ext>
                    </a:extLst>
                  </p:cNvPr>
                  <p:cNvSpPr/>
                  <p:nvPr/>
                </p:nvSpPr>
                <p:spPr>
                  <a:xfrm>
                    <a:off x="13313395" y="888949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사각형: 둥근 모서리 395">
                    <a:extLst>
                      <a:ext uri="{FF2B5EF4-FFF2-40B4-BE49-F238E27FC236}">
                        <a16:creationId xmlns:a16="http://schemas.microsoft.com/office/drawing/2014/main" id="{7DBAFAED-B489-45EB-8B53-D4A8025D2647}"/>
                      </a:ext>
                    </a:extLst>
                  </p:cNvPr>
                  <p:cNvSpPr/>
                  <p:nvPr/>
                </p:nvSpPr>
                <p:spPr>
                  <a:xfrm>
                    <a:off x="7334949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7" name="사각형: 둥근 모서리 396">
                    <a:extLst>
                      <a:ext uri="{FF2B5EF4-FFF2-40B4-BE49-F238E27FC236}">
                        <a16:creationId xmlns:a16="http://schemas.microsoft.com/office/drawing/2014/main" id="{28DDF74D-E98C-421F-BEAC-7C41B788310B}"/>
                      </a:ext>
                    </a:extLst>
                  </p:cNvPr>
                  <p:cNvSpPr/>
                  <p:nvPr/>
                </p:nvSpPr>
                <p:spPr>
                  <a:xfrm>
                    <a:off x="7595233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8" name="사각형: 둥근 모서리 397">
                    <a:extLst>
                      <a:ext uri="{FF2B5EF4-FFF2-40B4-BE49-F238E27FC236}">
                        <a16:creationId xmlns:a16="http://schemas.microsoft.com/office/drawing/2014/main" id="{54F9A778-1841-4C7C-ADB6-BBF21769A952}"/>
                      </a:ext>
                    </a:extLst>
                  </p:cNvPr>
                  <p:cNvSpPr/>
                  <p:nvPr/>
                </p:nvSpPr>
                <p:spPr>
                  <a:xfrm>
                    <a:off x="7855517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44667AF1-5036-4B0E-B266-C20DD68650B5}"/>
                      </a:ext>
                    </a:extLst>
                  </p:cNvPr>
                  <p:cNvSpPr/>
                  <p:nvPr/>
                </p:nvSpPr>
                <p:spPr>
                  <a:xfrm>
                    <a:off x="8115801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0" name="사각형: 둥근 모서리 399">
                    <a:extLst>
                      <a:ext uri="{FF2B5EF4-FFF2-40B4-BE49-F238E27FC236}">
                        <a16:creationId xmlns:a16="http://schemas.microsoft.com/office/drawing/2014/main" id="{85DCE106-2B59-4565-B09F-715A840106F3}"/>
                      </a:ext>
                    </a:extLst>
                  </p:cNvPr>
                  <p:cNvSpPr/>
                  <p:nvPr/>
                </p:nvSpPr>
                <p:spPr>
                  <a:xfrm>
                    <a:off x="8376085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1" name="사각형: 둥근 모서리 400">
                    <a:extLst>
                      <a:ext uri="{FF2B5EF4-FFF2-40B4-BE49-F238E27FC236}">
                        <a16:creationId xmlns:a16="http://schemas.microsoft.com/office/drawing/2014/main" id="{FC357235-A30D-4B68-8CDB-9AE756B6FF16}"/>
                      </a:ext>
                    </a:extLst>
                  </p:cNvPr>
                  <p:cNvSpPr/>
                  <p:nvPr/>
                </p:nvSpPr>
                <p:spPr>
                  <a:xfrm>
                    <a:off x="8636369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2" name="사각형: 둥근 모서리 401">
                    <a:extLst>
                      <a:ext uri="{FF2B5EF4-FFF2-40B4-BE49-F238E27FC236}">
                        <a16:creationId xmlns:a16="http://schemas.microsoft.com/office/drawing/2014/main" id="{52A54B92-65A9-4C5F-941F-7A6FEC32DA6B}"/>
                      </a:ext>
                    </a:extLst>
                  </p:cNvPr>
                  <p:cNvSpPr/>
                  <p:nvPr/>
                </p:nvSpPr>
                <p:spPr>
                  <a:xfrm>
                    <a:off x="8896653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3" name="사각형: 둥근 모서리 402">
                    <a:extLst>
                      <a:ext uri="{FF2B5EF4-FFF2-40B4-BE49-F238E27FC236}">
                        <a16:creationId xmlns:a16="http://schemas.microsoft.com/office/drawing/2014/main" id="{0504D4A4-0E28-4FE3-8054-D829DD9F52D7}"/>
                      </a:ext>
                    </a:extLst>
                  </p:cNvPr>
                  <p:cNvSpPr/>
                  <p:nvPr/>
                </p:nvSpPr>
                <p:spPr>
                  <a:xfrm>
                    <a:off x="9156937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4" name="사각형: 둥근 모서리 403">
                    <a:extLst>
                      <a:ext uri="{FF2B5EF4-FFF2-40B4-BE49-F238E27FC236}">
                        <a16:creationId xmlns:a16="http://schemas.microsoft.com/office/drawing/2014/main" id="{20363BB3-DD00-4E0E-940D-994D92C75900}"/>
                      </a:ext>
                    </a:extLst>
                  </p:cNvPr>
                  <p:cNvSpPr/>
                  <p:nvPr/>
                </p:nvSpPr>
                <p:spPr>
                  <a:xfrm>
                    <a:off x="9413178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5" name="사각형: 둥근 모서리 404">
                    <a:extLst>
                      <a:ext uri="{FF2B5EF4-FFF2-40B4-BE49-F238E27FC236}">
                        <a16:creationId xmlns:a16="http://schemas.microsoft.com/office/drawing/2014/main" id="{16EBAE78-D229-4DD7-89E6-2B71436894D3}"/>
                      </a:ext>
                    </a:extLst>
                  </p:cNvPr>
                  <p:cNvSpPr/>
                  <p:nvPr/>
                </p:nvSpPr>
                <p:spPr>
                  <a:xfrm>
                    <a:off x="9673462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6" name="사각형: 둥근 모서리 405">
                    <a:extLst>
                      <a:ext uri="{FF2B5EF4-FFF2-40B4-BE49-F238E27FC236}">
                        <a16:creationId xmlns:a16="http://schemas.microsoft.com/office/drawing/2014/main" id="{63F95B5D-5559-4632-9F31-45888C434C69}"/>
                      </a:ext>
                    </a:extLst>
                  </p:cNvPr>
                  <p:cNvSpPr/>
                  <p:nvPr/>
                </p:nvSpPr>
                <p:spPr>
                  <a:xfrm>
                    <a:off x="9933746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7" name="사각형: 둥근 모서리 406">
                    <a:extLst>
                      <a:ext uri="{FF2B5EF4-FFF2-40B4-BE49-F238E27FC236}">
                        <a16:creationId xmlns:a16="http://schemas.microsoft.com/office/drawing/2014/main" id="{09743CBB-72C5-41C7-9C06-CE58D004C149}"/>
                      </a:ext>
                    </a:extLst>
                  </p:cNvPr>
                  <p:cNvSpPr/>
                  <p:nvPr/>
                </p:nvSpPr>
                <p:spPr>
                  <a:xfrm>
                    <a:off x="10194030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8" name="사각형: 둥근 모서리 407">
                    <a:extLst>
                      <a:ext uri="{FF2B5EF4-FFF2-40B4-BE49-F238E27FC236}">
                        <a16:creationId xmlns:a16="http://schemas.microsoft.com/office/drawing/2014/main" id="{4622C563-B4AA-48E5-BBEE-FAACA9C8AD27}"/>
                      </a:ext>
                    </a:extLst>
                  </p:cNvPr>
                  <p:cNvSpPr/>
                  <p:nvPr/>
                </p:nvSpPr>
                <p:spPr>
                  <a:xfrm>
                    <a:off x="10454314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9" name="사각형: 둥근 모서리 408">
                    <a:extLst>
                      <a:ext uri="{FF2B5EF4-FFF2-40B4-BE49-F238E27FC236}">
                        <a16:creationId xmlns:a16="http://schemas.microsoft.com/office/drawing/2014/main" id="{843E4524-8118-4586-B09A-A8CEE9EABBDB}"/>
                      </a:ext>
                    </a:extLst>
                  </p:cNvPr>
                  <p:cNvSpPr/>
                  <p:nvPr/>
                </p:nvSpPr>
                <p:spPr>
                  <a:xfrm>
                    <a:off x="10714598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0" name="사각형: 둥근 모서리 409">
                    <a:extLst>
                      <a:ext uri="{FF2B5EF4-FFF2-40B4-BE49-F238E27FC236}">
                        <a16:creationId xmlns:a16="http://schemas.microsoft.com/office/drawing/2014/main" id="{3A5DCAD9-42E7-4AD6-9994-8679D2178C31}"/>
                      </a:ext>
                    </a:extLst>
                  </p:cNvPr>
                  <p:cNvSpPr/>
                  <p:nvPr/>
                </p:nvSpPr>
                <p:spPr>
                  <a:xfrm>
                    <a:off x="10974882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1" name="사각형: 둥근 모서리 410">
                    <a:extLst>
                      <a:ext uri="{FF2B5EF4-FFF2-40B4-BE49-F238E27FC236}">
                        <a16:creationId xmlns:a16="http://schemas.microsoft.com/office/drawing/2014/main" id="{0E88A6FD-D146-4538-B6EB-36E1CEA76E2C}"/>
                      </a:ext>
                    </a:extLst>
                  </p:cNvPr>
                  <p:cNvSpPr/>
                  <p:nvPr/>
                </p:nvSpPr>
                <p:spPr>
                  <a:xfrm>
                    <a:off x="11235166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2" name="사각형: 둥근 모서리 411">
                    <a:extLst>
                      <a:ext uri="{FF2B5EF4-FFF2-40B4-BE49-F238E27FC236}">
                        <a16:creationId xmlns:a16="http://schemas.microsoft.com/office/drawing/2014/main" id="{72775662-63CA-42A6-B212-DCEF7954BFD0}"/>
                      </a:ext>
                    </a:extLst>
                  </p:cNvPr>
                  <p:cNvSpPr/>
                  <p:nvPr/>
                </p:nvSpPr>
                <p:spPr>
                  <a:xfrm>
                    <a:off x="11495450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3" name="사각형: 둥근 모서리 412">
                    <a:extLst>
                      <a:ext uri="{FF2B5EF4-FFF2-40B4-BE49-F238E27FC236}">
                        <a16:creationId xmlns:a16="http://schemas.microsoft.com/office/drawing/2014/main" id="{D43BB176-E6A2-4089-A689-3D6E26E30240}"/>
                      </a:ext>
                    </a:extLst>
                  </p:cNvPr>
                  <p:cNvSpPr/>
                  <p:nvPr/>
                </p:nvSpPr>
                <p:spPr>
                  <a:xfrm>
                    <a:off x="11755734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4" name="사각형: 둥근 모서리 413">
                    <a:extLst>
                      <a:ext uri="{FF2B5EF4-FFF2-40B4-BE49-F238E27FC236}">
                        <a16:creationId xmlns:a16="http://schemas.microsoft.com/office/drawing/2014/main" id="{F36DAF51-A1C6-48C8-B57B-F7821627FA1E}"/>
                      </a:ext>
                    </a:extLst>
                  </p:cNvPr>
                  <p:cNvSpPr/>
                  <p:nvPr/>
                </p:nvSpPr>
                <p:spPr>
                  <a:xfrm>
                    <a:off x="12016018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5" name="사각형: 둥근 모서리 414">
                    <a:extLst>
                      <a:ext uri="{FF2B5EF4-FFF2-40B4-BE49-F238E27FC236}">
                        <a16:creationId xmlns:a16="http://schemas.microsoft.com/office/drawing/2014/main" id="{FB013324-B13A-4C63-B247-4F735041CEB1}"/>
                      </a:ext>
                    </a:extLst>
                  </p:cNvPr>
                  <p:cNvSpPr/>
                  <p:nvPr/>
                </p:nvSpPr>
                <p:spPr>
                  <a:xfrm>
                    <a:off x="12276302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6" name="사각형: 둥근 모서리 415">
                    <a:extLst>
                      <a:ext uri="{FF2B5EF4-FFF2-40B4-BE49-F238E27FC236}">
                        <a16:creationId xmlns:a16="http://schemas.microsoft.com/office/drawing/2014/main" id="{292AF281-9DEE-477C-844F-7F089FB4AD9E}"/>
                      </a:ext>
                    </a:extLst>
                  </p:cNvPr>
                  <p:cNvSpPr/>
                  <p:nvPr/>
                </p:nvSpPr>
                <p:spPr>
                  <a:xfrm>
                    <a:off x="12532543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7" name="사각형: 둥근 모서리 416">
                    <a:extLst>
                      <a:ext uri="{FF2B5EF4-FFF2-40B4-BE49-F238E27FC236}">
                        <a16:creationId xmlns:a16="http://schemas.microsoft.com/office/drawing/2014/main" id="{C1A6D7E7-50A8-4149-91CB-DD0FC2B780D2}"/>
                      </a:ext>
                    </a:extLst>
                  </p:cNvPr>
                  <p:cNvSpPr/>
                  <p:nvPr/>
                </p:nvSpPr>
                <p:spPr>
                  <a:xfrm>
                    <a:off x="12792827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8" name="사각형: 둥근 모서리 417">
                    <a:extLst>
                      <a:ext uri="{FF2B5EF4-FFF2-40B4-BE49-F238E27FC236}">
                        <a16:creationId xmlns:a16="http://schemas.microsoft.com/office/drawing/2014/main" id="{2467DC45-B555-4F4D-B2B6-80FFD60DEA77}"/>
                      </a:ext>
                    </a:extLst>
                  </p:cNvPr>
                  <p:cNvSpPr/>
                  <p:nvPr/>
                </p:nvSpPr>
                <p:spPr>
                  <a:xfrm>
                    <a:off x="13053111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사각형: 둥근 모서리 418">
                    <a:extLst>
                      <a:ext uri="{FF2B5EF4-FFF2-40B4-BE49-F238E27FC236}">
                        <a16:creationId xmlns:a16="http://schemas.microsoft.com/office/drawing/2014/main" id="{55511B46-AAFB-4AEA-822B-905A1ED5BCBF}"/>
                      </a:ext>
                    </a:extLst>
                  </p:cNvPr>
                  <p:cNvSpPr/>
                  <p:nvPr/>
                </p:nvSpPr>
                <p:spPr>
                  <a:xfrm>
                    <a:off x="13313395" y="172335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사각형: 둥근 모서리 419">
                    <a:extLst>
                      <a:ext uri="{FF2B5EF4-FFF2-40B4-BE49-F238E27FC236}">
                        <a16:creationId xmlns:a16="http://schemas.microsoft.com/office/drawing/2014/main" id="{813C2432-9A27-437A-A68B-4E3B84298DCD}"/>
                      </a:ext>
                    </a:extLst>
                  </p:cNvPr>
                  <p:cNvSpPr/>
                  <p:nvPr/>
                </p:nvSpPr>
                <p:spPr>
                  <a:xfrm>
                    <a:off x="7334949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사각형: 둥근 모서리 420">
                    <a:extLst>
                      <a:ext uri="{FF2B5EF4-FFF2-40B4-BE49-F238E27FC236}">
                        <a16:creationId xmlns:a16="http://schemas.microsoft.com/office/drawing/2014/main" id="{F76E3BB4-85B9-4A9E-8921-BBC72E9933B2}"/>
                      </a:ext>
                    </a:extLst>
                  </p:cNvPr>
                  <p:cNvSpPr/>
                  <p:nvPr/>
                </p:nvSpPr>
                <p:spPr>
                  <a:xfrm>
                    <a:off x="7595233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2" name="사각형: 둥근 모서리 421">
                    <a:extLst>
                      <a:ext uri="{FF2B5EF4-FFF2-40B4-BE49-F238E27FC236}">
                        <a16:creationId xmlns:a16="http://schemas.microsoft.com/office/drawing/2014/main" id="{2637BC28-E246-4A4B-87D3-FE7FCC2DD816}"/>
                      </a:ext>
                    </a:extLst>
                  </p:cNvPr>
                  <p:cNvSpPr/>
                  <p:nvPr/>
                </p:nvSpPr>
                <p:spPr>
                  <a:xfrm>
                    <a:off x="7855517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사각형: 둥근 모서리 422">
                    <a:extLst>
                      <a:ext uri="{FF2B5EF4-FFF2-40B4-BE49-F238E27FC236}">
                        <a16:creationId xmlns:a16="http://schemas.microsoft.com/office/drawing/2014/main" id="{CD7A9D3A-47AD-4D1C-A370-933F7299C60C}"/>
                      </a:ext>
                    </a:extLst>
                  </p:cNvPr>
                  <p:cNvSpPr/>
                  <p:nvPr/>
                </p:nvSpPr>
                <p:spPr>
                  <a:xfrm>
                    <a:off x="8115801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사각형: 둥근 모서리 423">
                    <a:extLst>
                      <a:ext uri="{FF2B5EF4-FFF2-40B4-BE49-F238E27FC236}">
                        <a16:creationId xmlns:a16="http://schemas.microsoft.com/office/drawing/2014/main" id="{7991568B-2298-434E-8144-9A5163A1BF5F}"/>
                      </a:ext>
                    </a:extLst>
                  </p:cNvPr>
                  <p:cNvSpPr/>
                  <p:nvPr/>
                </p:nvSpPr>
                <p:spPr>
                  <a:xfrm>
                    <a:off x="8376085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사각형: 둥근 모서리 424">
                    <a:extLst>
                      <a:ext uri="{FF2B5EF4-FFF2-40B4-BE49-F238E27FC236}">
                        <a16:creationId xmlns:a16="http://schemas.microsoft.com/office/drawing/2014/main" id="{77A11A46-E9D1-4F8E-A1E9-D97E9F6196C6}"/>
                      </a:ext>
                    </a:extLst>
                  </p:cNvPr>
                  <p:cNvSpPr/>
                  <p:nvPr/>
                </p:nvSpPr>
                <p:spPr>
                  <a:xfrm>
                    <a:off x="8636369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6" name="사각형: 둥근 모서리 425">
                    <a:extLst>
                      <a:ext uri="{FF2B5EF4-FFF2-40B4-BE49-F238E27FC236}">
                        <a16:creationId xmlns:a16="http://schemas.microsoft.com/office/drawing/2014/main" id="{0F92474A-260E-4733-A6D8-0769DFC318CF}"/>
                      </a:ext>
                    </a:extLst>
                  </p:cNvPr>
                  <p:cNvSpPr/>
                  <p:nvPr/>
                </p:nvSpPr>
                <p:spPr>
                  <a:xfrm>
                    <a:off x="8896653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7" name="사각형: 둥근 모서리 426">
                    <a:extLst>
                      <a:ext uri="{FF2B5EF4-FFF2-40B4-BE49-F238E27FC236}">
                        <a16:creationId xmlns:a16="http://schemas.microsoft.com/office/drawing/2014/main" id="{43C944BC-912E-47FA-9DE1-7FA11106112C}"/>
                      </a:ext>
                    </a:extLst>
                  </p:cNvPr>
                  <p:cNvSpPr/>
                  <p:nvPr/>
                </p:nvSpPr>
                <p:spPr>
                  <a:xfrm>
                    <a:off x="9156937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사각형: 둥근 모서리 427">
                    <a:extLst>
                      <a:ext uri="{FF2B5EF4-FFF2-40B4-BE49-F238E27FC236}">
                        <a16:creationId xmlns:a16="http://schemas.microsoft.com/office/drawing/2014/main" id="{E4B99FDA-4543-46C5-A41B-3466701B03CB}"/>
                      </a:ext>
                    </a:extLst>
                  </p:cNvPr>
                  <p:cNvSpPr/>
                  <p:nvPr/>
                </p:nvSpPr>
                <p:spPr>
                  <a:xfrm>
                    <a:off x="9413178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9" name="사각형: 둥근 모서리 428">
                    <a:extLst>
                      <a:ext uri="{FF2B5EF4-FFF2-40B4-BE49-F238E27FC236}">
                        <a16:creationId xmlns:a16="http://schemas.microsoft.com/office/drawing/2014/main" id="{832E6D08-4D44-4E0F-A78B-01C1E08F83D5}"/>
                      </a:ext>
                    </a:extLst>
                  </p:cNvPr>
                  <p:cNvSpPr/>
                  <p:nvPr/>
                </p:nvSpPr>
                <p:spPr>
                  <a:xfrm>
                    <a:off x="9673462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0" name="사각형: 둥근 모서리 429">
                    <a:extLst>
                      <a:ext uri="{FF2B5EF4-FFF2-40B4-BE49-F238E27FC236}">
                        <a16:creationId xmlns:a16="http://schemas.microsoft.com/office/drawing/2014/main" id="{663683EC-CA83-447A-941D-1A2FEBC9A899}"/>
                      </a:ext>
                    </a:extLst>
                  </p:cNvPr>
                  <p:cNvSpPr/>
                  <p:nvPr/>
                </p:nvSpPr>
                <p:spPr>
                  <a:xfrm>
                    <a:off x="9933746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1" name="사각형: 둥근 모서리 430">
                    <a:extLst>
                      <a:ext uri="{FF2B5EF4-FFF2-40B4-BE49-F238E27FC236}">
                        <a16:creationId xmlns:a16="http://schemas.microsoft.com/office/drawing/2014/main" id="{A41D8CE6-650A-48A5-A261-FC3738737DB0}"/>
                      </a:ext>
                    </a:extLst>
                  </p:cNvPr>
                  <p:cNvSpPr/>
                  <p:nvPr/>
                </p:nvSpPr>
                <p:spPr>
                  <a:xfrm>
                    <a:off x="10194030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2" name="사각형: 둥근 모서리 431">
                    <a:extLst>
                      <a:ext uri="{FF2B5EF4-FFF2-40B4-BE49-F238E27FC236}">
                        <a16:creationId xmlns:a16="http://schemas.microsoft.com/office/drawing/2014/main" id="{0C104C04-95E5-4BB9-BC2A-A2C48DFEEF0E}"/>
                      </a:ext>
                    </a:extLst>
                  </p:cNvPr>
                  <p:cNvSpPr/>
                  <p:nvPr/>
                </p:nvSpPr>
                <p:spPr>
                  <a:xfrm>
                    <a:off x="10454314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3" name="사각형: 둥근 모서리 432">
                    <a:extLst>
                      <a:ext uri="{FF2B5EF4-FFF2-40B4-BE49-F238E27FC236}">
                        <a16:creationId xmlns:a16="http://schemas.microsoft.com/office/drawing/2014/main" id="{4A982651-3BB0-4633-9F62-046D32DBC83E}"/>
                      </a:ext>
                    </a:extLst>
                  </p:cNvPr>
                  <p:cNvSpPr/>
                  <p:nvPr/>
                </p:nvSpPr>
                <p:spPr>
                  <a:xfrm>
                    <a:off x="10714598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4" name="사각형: 둥근 모서리 433">
                    <a:extLst>
                      <a:ext uri="{FF2B5EF4-FFF2-40B4-BE49-F238E27FC236}">
                        <a16:creationId xmlns:a16="http://schemas.microsoft.com/office/drawing/2014/main" id="{02F8D80A-F112-41D4-9053-6DFD89C31FD8}"/>
                      </a:ext>
                    </a:extLst>
                  </p:cNvPr>
                  <p:cNvSpPr/>
                  <p:nvPr/>
                </p:nvSpPr>
                <p:spPr>
                  <a:xfrm>
                    <a:off x="10974882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5" name="사각형: 둥근 모서리 434">
                    <a:extLst>
                      <a:ext uri="{FF2B5EF4-FFF2-40B4-BE49-F238E27FC236}">
                        <a16:creationId xmlns:a16="http://schemas.microsoft.com/office/drawing/2014/main" id="{F9E5C004-8440-4FA0-B149-1947A14BA699}"/>
                      </a:ext>
                    </a:extLst>
                  </p:cNvPr>
                  <p:cNvSpPr/>
                  <p:nvPr/>
                </p:nvSpPr>
                <p:spPr>
                  <a:xfrm>
                    <a:off x="11235166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6" name="사각형: 둥근 모서리 435">
                    <a:extLst>
                      <a:ext uri="{FF2B5EF4-FFF2-40B4-BE49-F238E27FC236}">
                        <a16:creationId xmlns:a16="http://schemas.microsoft.com/office/drawing/2014/main" id="{04800FFC-69A6-4F3E-A42F-7524AB57E037}"/>
                      </a:ext>
                    </a:extLst>
                  </p:cNvPr>
                  <p:cNvSpPr/>
                  <p:nvPr/>
                </p:nvSpPr>
                <p:spPr>
                  <a:xfrm>
                    <a:off x="11495450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사각형: 둥근 모서리 436">
                    <a:extLst>
                      <a:ext uri="{FF2B5EF4-FFF2-40B4-BE49-F238E27FC236}">
                        <a16:creationId xmlns:a16="http://schemas.microsoft.com/office/drawing/2014/main" id="{71F2879B-116E-49E2-A360-77469CA65799}"/>
                      </a:ext>
                    </a:extLst>
                  </p:cNvPr>
                  <p:cNvSpPr/>
                  <p:nvPr/>
                </p:nvSpPr>
                <p:spPr>
                  <a:xfrm>
                    <a:off x="11755734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8" name="사각형: 둥근 모서리 437">
                    <a:extLst>
                      <a:ext uri="{FF2B5EF4-FFF2-40B4-BE49-F238E27FC236}">
                        <a16:creationId xmlns:a16="http://schemas.microsoft.com/office/drawing/2014/main" id="{2CA7B079-90D3-4119-ACA5-83FFCD652F0D}"/>
                      </a:ext>
                    </a:extLst>
                  </p:cNvPr>
                  <p:cNvSpPr/>
                  <p:nvPr/>
                </p:nvSpPr>
                <p:spPr>
                  <a:xfrm>
                    <a:off x="12016018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9" name="사각형: 둥근 모서리 438">
                    <a:extLst>
                      <a:ext uri="{FF2B5EF4-FFF2-40B4-BE49-F238E27FC236}">
                        <a16:creationId xmlns:a16="http://schemas.microsoft.com/office/drawing/2014/main" id="{B78696F3-A164-499B-9D0F-80BE0B7E511C}"/>
                      </a:ext>
                    </a:extLst>
                  </p:cNvPr>
                  <p:cNvSpPr/>
                  <p:nvPr/>
                </p:nvSpPr>
                <p:spPr>
                  <a:xfrm>
                    <a:off x="12276302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0" name="사각형: 둥근 모서리 439">
                    <a:extLst>
                      <a:ext uri="{FF2B5EF4-FFF2-40B4-BE49-F238E27FC236}">
                        <a16:creationId xmlns:a16="http://schemas.microsoft.com/office/drawing/2014/main" id="{460D78DD-1581-4533-97E5-87616569E7C8}"/>
                      </a:ext>
                    </a:extLst>
                  </p:cNvPr>
                  <p:cNvSpPr/>
                  <p:nvPr/>
                </p:nvSpPr>
                <p:spPr>
                  <a:xfrm>
                    <a:off x="12532543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1" name="사각형: 둥근 모서리 440">
                    <a:extLst>
                      <a:ext uri="{FF2B5EF4-FFF2-40B4-BE49-F238E27FC236}">
                        <a16:creationId xmlns:a16="http://schemas.microsoft.com/office/drawing/2014/main" id="{43E33D74-E2D5-482F-85E4-B10C28D46AA0}"/>
                      </a:ext>
                    </a:extLst>
                  </p:cNvPr>
                  <p:cNvSpPr/>
                  <p:nvPr/>
                </p:nvSpPr>
                <p:spPr>
                  <a:xfrm>
                    <a:off x="12792827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2" name="사각형: 둥근 모서리 441">
                    <a:extLst>
                      <a:ext uri="{FF2B5EF4-FFF2-40B4-BE49-F238E27FC236}">
                        <a16:creationId xmlns:a16="http://schemas.microsoft.com/office/drawing/2014/main" id="{C2213870-F444-404E-8365-BC4D2CEC3244}"/>
                      </a:ext>
                    </a:extLst>
                  </p:cNvPr>
                  <p:cNvSpPr/>
                  <p:nvPr/>
                </p:nvSpPr>
                <p:spPr>
                  <a:xfrm>
                    <a:off x="13053111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3" name="사각형: 둥근 모서리 442">
                    <a:extLst>
                      <a:ext uri="{FF2B5EF4-FFF2-40B4-BE49-F238E27FC236}">
                        <a16:creationId xmlns:a16="http://schemas.microsoft.com/office/drawing/2014/main" id="{A76C81A6-4241-400B-8115-68FAFBADC533}"/>
                      </a:ext>
                    </a:extLst>
                  </p:cNvPr>
                  <p:cNvSpPr/>
                  <p:nvPr/>
                </p:nvSpPr>
                <p:spPr>
                  <a:xfrm>
                    <a:off x="13313395" y="2557046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4" name="사각형: 둥근 모서리 443">
                    <a:extLst>
                      <a:ext uri="{FF2B5EF4-FFF2-40B4-BE49-F238E27FC236}">
                        <a16:creationId xmlns:a16="http://schemas.microsoft.com/office/drawing/2014/main" id="{DE9CD72F-3614-4541-9BFE-11F80704FA3F}"/>
                      </a:ext>
                    </a:extLst>
                  </p:cNvPr>
                  <p:cNvSpPr/>
                  <p:nvPr/>
                </p:nvSpPr>
                <p:spPr>
                  <a:xfrm>
                    <a:off x="7334949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5" name="사각형: 둥근 모서리 444">
                    <a:extLst>
                      <a:ext uri="{FF2B5EF4-FFF2-40B4-BE49-F238E27FC236}">
                        <a16:creationId xmlns:a16="http://schemas.microsoft.com/office/drawing/2014/main" id="{ADAC991B-3CD7-4F31-973B-C95893B3FBFF}"/>
                      </a:ext>
                    </a:extLst>
                  </p:cNvPr>
                  <p:cNvSpPr/>
                  <p:nvPr/>
                </p:nvSpPr>
                <p:spPr>
                  <a:xfrm>
                    <a:off x="7595233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6" name="사각형: 둥근 모서리 445">
                    <a:extLst>
                      <a:ext uri="{FF2B5EF4-FFF2-40B4-BE49-F238E27FC236}">
                        <a16:creationId xmlns:a16="http://schemas.microsoft.com/office/drawing/2014/main" id="{C54BF354-45C1-40B8-BB77-6D0F9831E8DD}"/>
                      </a:ext>
                    </a:extLst>
                  </p:cNvPr>
                  <p:cNvSpPr/>
                  <p:nvPr/>
                </p:nvSpPr>
                <p:spPr>
                  <a:xfrm>
                    <a:off x="7855517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7" name="사각형: 둥근 모서리 446">
                    <a:extLst>
                      <a:ext uri="{FF2B5EF4-FFF2-40B4-BE49-F238E27FC236}">
                        <a16:creationId xmlns:a16="http://schemas.microsoft.com/office/drawing/2014/main" id="{7F937F92-126F-437F-A3B9-BAAF5C98B308}"/>
                      </a:ext>
                    </a:extLst>
                  </p:cNvPr>
                  <p:cNvSpPr/>
                  <p:nvPr/>
                </p:nvSpPr>
                <p:spPr>
                  <a:xfrm>
                    <a:off x="8115801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8" name="사각형: 둥근 모서리 447">
                    <a:extLst>
                      <a:ext uri="{FF2B5EF4-FFF2-40B4-BE49-F238E27FC236}">
                        <a16:creationId xmlns:a16="http://schemas.microsoft.com/office/drawing/2014/main" id="{51795CDF-9550-4B26-94FE-DE1CD520E214}"/>
                      </a:ext>
                    </a:extLst>
                  </p:cNvPr>
                  <p:cNvSpPr/>
                  <p:nvPr/>
                </p:nvSpPr>
                <p:spPr>
                  <a:xfrm>
                    <a:off x="8376085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9" name="사각형: 둥근 모서리 448">
                    <a:extLst>
                      <a:ext uri="{FF2B5EF4-FFF2-40B4-BE49-F238E27FC236}">
                        <a16:creationId xmlns:a16="http://schemas.microsoft.com/office/drawing/2014/main" id="{3CF57CEA-F2D2-428E-A784-CD7E39A864C5}"/>
                      </a:ext>
                    </a:extLst>
                  </p:cNvPr>
                  <p:cNvSpPr/>
                  <p:nvPr/>
                </p:nvSpPr>
                <p:spPr>
                  <a:xfrm>
                    <a:off x="8636369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0" name="사각형: 둥근 모서리 449">
                    <a:extLst>
                      <a:ext uri="{FF2B5EF4-FFF2-40B4-BE49-F238E27FC236}">
                        <a16:creationId xmlns:a16="http://schemas.microsoft.com/office/drawing/2014/main" id="{AB915707-2716-4A1B-ABD0-9B606FF7873E}"/>
                      </a:ext>
                    </a:extLst>
                  </p:cNvPr>
                  <p:cNvSpPr/>
                  <p:nvPr/>
                </p:nvSpPr>
                <p:spPr>
                  <a:xfrm>
                    <a:off x="8896653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1" name="사각형: 둥근 모서리 450">
                    <a:extLst>
                      <a:ext uri="{FF2B5EF4-FFF2-40B4-BE49-F238E27FC236}">
                        <a16:creationId xmlns:a16="http://schemas.microsoft.com/office/drawing/2014/main" id="{DEF9F163-F679-464C-B6DD-F6A17BA91391}"/>
                      </a:ext>
                    </a:extLst>
                  </p:cNvPr>
                  <p:cNvSpPr/>
                  <p:nvPr/>
                </p:nvSpPr>
                <p:spPr>
                  <a:xfrm>
                    <a:off x="9156937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2" name="사각형: 둥근 모서리 451">
                    <a:extLst>
                      <a:ext uri="{FF2B5EF4-FFF2-40B4-BE49-F238E27FC236}">
                        <a16:creationId xmlns:a16="http://schemas.microsoft.com/office/drawing/2014/main" id="{F04CC8FD-3E28-4688-96B4-3BB0B36FF5B7}"/>
                      </a:ext>
                    </a:extLst>
                  </p:cNvPr>
                  <p:cNvSpPr/>
                  <p:nvPr/>
                </p:nvSpPr>
                <p:spPr>
                  <a:xfrm>
                    <a:off x="9413178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3" name="사각형: 둥근 모서리 452">
                    <a:extLst>
                      <a:ext uri="{FF2B5EF4-FFF2-40B4-BE49-F238E27FC236}">
                        <a16:creationId xmlns:a16="http://schemas.microsoft.com/office/drawing/2014/main" id="{83EC587F-903B-447B-9CFE-6C5E60B147E7}"/>
                      </a:ext>
                    </a:extLst>
                  </p:cNvPr>
                  <p:cNvSpPr/>
                  <p:nvPr/>
                </p:nvSpPr>
                <p:spPr>
                  <a:xfrm>
                    <a:off x="9673462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4" name="사각형: 둥근 모서리 453">
                    <a:extLst>
                      <a:ext uri="{FF2B5EF4-FFF2-40B4-BE49-F238E27FC236}">
                        <a16:creationId xmlns:a16="http://schemas.microsoft.com/office/drawing/2014/main" id="{D41A527A-9044-444D-BF07-0EAAD12D2D3B}"/>
                      </a:ext>
                    </a:extLst>
                  </p:cNvPr>
                  <p:cNvSpPr/>
                  <p:nvPr/>
                </p:nvSpPr>
                <p:spPr>
                  <a:xfrm>
                    <a:off x="9933746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5" name="사각형: 둥근 모서리 454">
                    <a:extLst>
                      <a:ext uri="{FF2B5EF4-FFF2-40B4-BE49-F238E27FC236}">
                        <a16:creationId xmlns:a16="http://schemas.microsoft.com/office/drawing/2014/main" id="{805AF32A-8785-4D59-9BFE-791D36AF68F2}"/>
                      </a:ext>
                    </a:extLst>
                  </p:cNvPr>
                  <p:cNvSpPr/>
                  <p:nvPr/>
                </p:nvSpPr>
                <p:spPr>
                  <a:xfrm>
                    <a:off x="10194030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6" name="사각형: 둥근 모서리 455">
                    <a:extLst>
                      <a:ext uri="{FF2B5EF4-FFF2-40B4-BE49-F238E27FC236}">
                        <a16:creationId xmlns:a16="http://schemas.microsoft.com/office/drawing/2014/main" id="{D02876DE-754B-428F-A22D-D7DAB55051B0}"/>
                      </a:ext>
                    </a:extLst>
                  </p:cNvPr>
                  <p:cNvSpPr/>
                  <p:nvPr/>
                </p:nvSpPr>
                <p:spPr>
                  <a:xfrm>
                    <a:off x="10454314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7" name="사각형: 둥근 모서리 456">
                    <a:extLst>
                      <a:ext uri="{FF2B5EF4-FFF2-40B4-BE49-F238E27FC236}">
                        <a16:creationId xmlns:a16="http://schemas.microsoft.com/office/drawing/2014/main" id="{3D70B3E3-8043-4503-9EAD-31B94B768E2B}"/>
                      </a:ext>
                    </a:extLst>
                  </p:cNvPr>
                  <p:cNvSpPr/>
                  <p:nvPr/>
                </p:nvSpPr>
                <p:spPr>
                  <a:xfrm>
                    <a:off x="10714598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8" name="사각형: 둥근 모서리 457">
                    <a:extLst>
                      <a:ext uri="{FF2B5EF4-FFF2-40B4-BE49-F238E27FC236}">
                        <a16:creationId xmlns:a16="http://schemas.microsoft.com/office/drawing/2014/main" id="{F90B2A0A-FD34-4B98-B370-0D5AA6D577B4}"/>
                      </a:ext>
                    </a:extLst>
                  </p:cNvPr>
                  <p:cNvSpPr/>
                  <p:nvPr/>
                </p:nvSpPr>
                <p:spPr>
                  <a:xfrm>
                    <a:off x="10974882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9" name="사각형: 둥근 모서리 458">
                    <a:extLst>
                      <a:ext uri="{FF2B5EF4-FFF2-40B4-BE49-F238E27FC236}">
                        <a16:creationId xmlns:a16="http://schemas.microsoft.com/office/drawing/2014/main" id="{563AF60C-E1F6-440B-9655-653A90EE7184}"/>
                      </a:ext>
                    </a:extLst>
                  </p:cNvPr>
                  <p:cNvSpPr/>
                  <p:nvPr/>
                </p:nvSpPr>
                <p:spPr>
                  <a:xfrm>
                    <a:off x="11235166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0" name="사각형: 둥근 모서리 459">
                    <a:extLst>
                      <a:ext uri="{FF2B5EF4-FFF2-40B4-BE49-F238E27FC236}">
                        <a16:creationId xmlns:a16="http://schemas.microsoft.com/office/drawing/2014/main" id="{0D1D319C-5BED-4685-A00A-038C501A1687}"/>
                      </a:ext>
                    </a:extLst>
                  </p:cNvPr>
                  <p:cNvSpPr/>
                  <p:nvPr/>
                </p:nvSpPr>
                <p:spPr>
                  <a:xfrm>
                    <a:off x="11495450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1" name="사각형: 둥근 모서리 460">
                    <a:extLst>
                      <a:ext uri="{FF2B5EF4-FFF2-40B4-BE49-F238E27FC236}">
                        <a16:creationId xmlns:a16="http://schemas.microsoft.com/office/drawing/2014/main" id="{79B54A09-8E7E-44EF-ABD6-8042DE11F106}"/>
                      </a:ext>
                    </a:extLst>
                  </p:cNvPr>
                  <p:cNvSpPr/>
                  <p:nvPr/>
                </p:nvSpPr>
                <p:spPr>
                  <a:xfrm>
                    <a:off x="11755734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2" name="사각형: 둥근 모서리 461">
                    <a:extLst>
                      <a:ext uri="{FF2B5EF4-FFF2-40B4-BE49-F238E27FC236}">
                        <a16:creationId xmlns:a16="http://schemas.microsoft.com/office/drawing/2014/main" id="{9A6B3B44-B9AD-41A2-BA1C-7F42C871D490}"/>
                      </a:ext>
                    </a:extLst>
                  </p:cNvPr>
                  <p:cNvSpPr/>
                  <p:nvPr/>
                </p:nvSpPr>
                <p:spPr>
                  <a:xfrm>
                    <a:off x="12016018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3" name="사각형: 둥근 모서리 462">
                    <a:extLst>
                      <a:ext uri="{FF2B5EF4-FFF2-40B4-BE49-F238E27FC236}">
                        <a16:creationId xmlns:a16="http://schemas.microsoft.com/office/drawing/2014/main" id="{BC22A493-D2ED-49D0-9CDA-85CA241A54DC}"/>
                      </a:ext>
                    </a:extLst>
                  </p:cNvPr>
                  <p:cNvSpPr/>
                  <p:nvPr/>
                </p:nvSpPr>
                <p:spPr>
                  <a:xfrm>
                    <a:off x="12276302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4" name="사각형: 둥근 모서리 463">
                    <a:extLst>
                      <a:ext uri="{FF2B5EF4-FFF2-40B4-BE49-F238E27FC236}">
                        <a16:creationId xmlns:a16="http://schemas.microsoft.com/office/drawing/2014/main" id="{3CD95B15-A85C-4A34-8157-C91EA2377B40}"/>
                      </a:ext>
                    </a:extLst>
                  </p:cNvPr>
                  <p:cNvSpPr/>
                  <p:nvPr/>
                </p:nvSpPr>
                <p:spPr>
                  <a:xfrm>
                    <a:off x="12532543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5" name="사각형: 둥근 모서리 464">
                    <a:extLst>
                      <a:ext uri="{FF2B5EF4-FFF2-40B4-BE49-F238E27FC236}">
                        <a16:creationId xmlns:a16="http://schemas.microsoft.com/office/drawing/2014/main" id="{93F58500-FC36-4533-B79D-002463ACF845}"/>
                      </a:ext>
                    </a:extLst>
                  </p:cNvPr>
                  <p:cNvSpPr/>
                  <p:nvPr/>
                </p:nvSpPr>
                <p:spPr>
                  <a:xfrm>
                    <a:off x="12792827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6" name="사각형: 둥근 모서리 465">
                    <a:extLst>
                      <a:ext uri="{FF2B5EF4-FFF2-40B4-BE49-F238E27FC236}">
                        <a16:creationId xmlns:a16="http://schemas.microsoft.com/office/drawing/2014/main" id="{9E3B041B-9282-4153-AED1-2667102843B2}"/>
                      </a:ext>
                    </a:extLst>
                  </p:cNvPr>
                  <p:cNvSpPr/>
                  <p:nvPr/>
                </p:nvSpPr>
                <p:spPr>
                  <a:xfrm>
                    <a:off x="13053111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7" name="사각형: 둥근 모서리 466">
                    <a:extLst>
                      <a:ext uri="{FF2B5EF4-FFF2-40B4-BE49-F238E27FC236}">
                        <a16:creationId xmlns:a16="http://schemas.microsoft.com/office/drawing/2014/main" id="{5F1782CD-16D2-44C3-A981-35C9DBBA6B29}"/>
                      </a:ext>
                    </a:extLst>
                  </p:cNvPr>
                  <p:cNvSpPr/>
                  <p:nvPr/>
                </p:nvSpPr>
                <p:spPr>
                  <a:xfrm>
                    <a:off x="13313395" y="3390468"/>
                    <a:ext cx="174005" cy="728576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id="{3E653535-AB66-4D42-96BD-72BFB9E7787D}"/>
                    </a:ext>
                  </a:extLst>
                </p:cNvPr>
                <p:cNvGrpSpPr/>
                <p:nvPr/>
              </p:nvGrpSpPr>
              <p:grpSpPr>
                <a:xfrm>
                  <a:off x="3900722" y="3876111"/>
                  <a:ext cx="476495" cy="477927"/>
                  <a:chOff x="2614865" y="6207068"/>
                  <a:chExt cx="669175" cy="671186"/>
                </a:xfrm>
              </p:grpSpPr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707E4A7C-6A65-49DC-A473-E512BE4DFA20}"/>
                      </a:ext>
                    </a:extLst>
                  </p:cNvPr>
                  <p:cNvSpPr/>
                  <p:nvPr/>
                </p:nvSpPr>
                <p:spPr>
                  <a:xfrm>
                    <a:off x="2865264" y="6207068"/>
                    <a:ext cx="174006" cy="309050"/>
                  </a:xfrm>
                  <a:custGeom>
                    <a:avLst/>
                    <a:gdLst>
                      <a:gd name="connsiteX0" fmla="*/ 83977 w 174006"/>
                      <a:gd name="connsiteY0" fmla="*/ 0 h 309050"/>
                      <a:gd name="connsiteX1" fmla="*/ 152990 w 174006"/>
                      <a:gd name="connsiteY1" fmla="*/ 6818 h 309050"/>
                      <a:gd name="connsiteX2" fmla="*/ 174006 w 174006"/>
                      <a:gd name="connsiteY2" fmla="*/ 13212 h 309050"/>
                      <a:gd name="connsiteX3" fmla="*/ 174005 w 174006"/>
                      <a:gd name="connsiteY3" fmla="*/ 222047 h 309050"/>
                      <a:gd name="connsiteX4" fmla="*/ 87002 w 174006"/>
                      <a:gd name="connsiteY4" fmla="*/ 309050 h 309050"/>
                      <a:gd name="connsiteX5" fmla="*/ 87003 w 174006"/>
                      <a:gd name="connsiteY5" fmla="*/ 309049 h 309050"/>
                      <a:gd name="connsiteX6" fmla="*/ 0 w 174006"/>
                      <a:gd name="connsiteY6" fmla="*/ 222046 h 309050"/>
                      <a:gd name="connsiteX7" fmla="*/ 0 w 174006"/>
                      <a:gd name="connsiteY7" fmla="*/ 11371 h 309050"/>
                      <a:gd name="connsiteX8" fmla="*/ 14964 w 174006"/>
                      <a:gd name="connsiteY8" fmla="*/ 6818 h 309050"/>
                      <a:gd name="connsiteX9" fmla="*/ 83977 w 174006"/>
                      <a:gd name="connsiteY9" fmla="*/ 0 h 30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4006" h="309050">
                        <a:moveTo>
                          <a:pt x="83977" y="0"/>
                        </a:moveTo>
                        <a:cubicBezTo>
                          <a:pt x="107618" y="0"/>
                          <a:pt x="130698" y="2348"/>
                          <a:pt x="152990" y="6818"/>
                        </a:cubicBezTo>
                        <a:lnTo>
                          <a:pt x="174006" y="13212"/>
                        </a:lnTo>
                        <a:lnTo>
                          <a:pt x="174005" y="222047"/>
                        </a:lnTo>
                        <a:cubicBezTo>
                          <a:pt x="174005" y="270097"/>
                          <a:pt x="135052" y="309050"/>
                          <a:pt x="87002" y="309050"/>
                        </a:cubicBezTo>
                        <a:lnTo>
                          <a:pt x="87003" y="309049"/>
                        </a:lnTo>
                        <a:cubicBezTo>
                          <a:pt x="38953" y="309049"/>
                          <a:pt x="0" y="270096"/>
                          <a:pt x="0" y="222046"/>
                        </a:cubicBezTo>
                        <a:lnTo>
                          <a:pt x="0" y="11371"/>
                        </a:lnTo>
                        <a:lnTo>
                          <a:pt x="14964" y="6818"/>
                        </a:lnTo>
                        <a:cubicBezTo>
                          <a:pt x="37256" y="2348"/>
                          <a:pt x="60337" y="0"/>
                          <a:pt x="83977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22D15BE8-55B6-4BB9-87C7-99739492F859}"/>
                      </a:ext>
                    </a:extLst>
                  </p:cNvPr>
                  <p:cNvSpPr/>
                  <p:nvPr/>
                </p:nvSpPr>
                <p:spPr>
                  <a:xfrm>
                    <a:off x="3125549" y="6259018"/>
                    <a:ext cx="158491" cy="257100"/>
                  </a:xfrm>
                  <a:custGeom>
                    <a:avLst/>
                    <a:gdLst>
                      <a:gd name="connsiteX0" fmla="*/ 0 w 158491"/>
                      <a:gd name="connsiteY0" fmla="*/ 0 h 257100"/>
                      <a:gd name="connsiteX1" fmla="*/ 41514 w 158491"/>
                      <a:gd name="connsiteY1" fmla="*/ 24684 h 257100"/>
                      <a:gd name="connsiteX2" fmla="*/ 150735 w 158491"/>
                      <a:gd name="connsiteY2" fmla="*/ 183848 h 257100"/>
                      <a:gd name="connsiteX3" fmla="*/ 158491 w 158491"/>
                      <a:gd name="connsiteY3" fmla="*/ 216832 h 257100"/>
                      <a:gd name="connsiteX4" fmla="*/ 148522 w 158491"/>
                      <a:gd name="connsiteY4" fmla="*/ 231618 h 257100"/>
                      <a:gd name="connsiteX5" fmla="*/ 87002 w 158491"/>
                      <a:gd name="connsiteY5" fmla="*/ 257100 h 257100"/>
                      <a:gd name="connsiteX6" fmla="*/ 87003 w 158491"/>
                      <a:gd name="connsiteY6" fmla="*/ 257099 h 257100"/>
                      <a:gd name="connsiteX7" fmla="*/ 0 w 158491"/>
                      <a:gd name="connsiteY7" fmla="*/ 170096 h 25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8491" h="257100">
                        <a:moveTo>
                          <a:pt x="0" y="0"/>
                        </a:moveTo>
                        <a:lnTo>
                          <a:pt x="41514" y="24684"/>
                        </a:lnTo>
                        <a:cubicBezTo>
                          <a:pt x="92251" y="65719"/>
                          <a:pt x="130724" y="120798"/>
                          <a:pt x="150735" y="183848"/>
                        </a:cubicBezTo>
                        <a:lnTo>
                          <a:pt x="158491" y="216832"/>
                        </a:lnTo>
                        <a:lnTo>
                          <a:pt x="148522" y="231618"/>
                        </a:lnTo>
                        <a:cubicBezTo>
                          <a:pt x="132778" y="247362"/>
                          <a:pt x="111027" y="257100"/>
                          <a:pt x="87002" y="257100"/>
                        </a:cubicBezTo>
                        <a:lnTo>
                          <a:pt x="87003" y="257099"/>
                        </a:lnTo>
                        <a:cubicBezTo>
                          <a:pt x="38953" y="257099"/>
                          <a:pt x="0" y="218146"/>
                          <a:pt x="0" y="170096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58B0C77F-AA91-4B47-9AE5-0543881B0446}"/>
                      </a:ext>
                    </a:extLst>
                  </p:cNvPr>
                  <p:cNvSpPr/>
                  <p:nvPr/>
                </p:nvSpPr>
                <p:spPr>
                  <a:xfrm>
                    <a:off x="2614865" y="6252422"/>
                    <a:ext cx="164120" cy="263696"/>
                  </a:xfrm>
                  <a:custGeom>
                    <a:avLst/>
                    <a:gdLst>
                      <a:gd name="connsiteX0" fmla="*/ 164120 w 164120"/>
                      <a:gd name="connsiteY0" fmla="*/ 0 h 263696"/>
                      <a:gd name="connsiteX1" fmla="*/ 164120 w 164120"/>
                      <a:gd name="connsiteY1" fmla="*/ 176693 h 263696"/>
                      <a:gd name="connsiteX2" fmla="*/ 77117 w 164120"/>
                      <a:gd name="connsiteY2" fmla="*/ 263696 h 263696"/>
                      <a:gd name="connsiteX3" fmla="*/ 77118 w 164120"/>
                      <a:gd name="connsiteY3" fmla="*/ 263695 h 263696"/>
                      <a:gd name="connsiteX4" fmla="*/ 15598 w 164120"/>
                      <a:gd name="connsiteY4" fmla="*/ 238212 h 263696"/>
                      <a:gd name="connsiteX5" fmla="*/ 0 w 164120"/>
                      <a:gd name="connsiteY5" fmla="*/ 215078 h 263696"/>
                      <a:gd name="connsiteX6" fmla="*/ 17569 w 164120"/>
                      <a:gd name="connsiteY6" fmla="*/ 159611 h 263696"/>
                      <a:gd name="connsiteX7" fmla="*/ 141636 w 164120"/>
                      <a:gd name="connsiteY7" fmla="*/ 11960 h 263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120" h="263696">
                        <a:moveTo>
                          <a:pt x="164120" y="0"/>
                        </a:moveTo>
                        <a:lnTo>
                          <a:pt x="164120" y="176693"/>
                        </a:lnTo>
                        <a:cubicBezTo>
                          <a:pt x="164120" y="224743"/>
                          <a:pt x="125167" y="263696"/>
                          <a:pt x="77117" y="263696"/>
                        </a:cubicBezTo>
                        <a:lnTo>
                          <a:pt x="77118" y="263695"/>
                        </a:lnTo>
                        <a:cubicBezTo>
                          <a:pt x="53093" y="263695"/>
                          <a:pt x="31342" y="253957"/>
                          <a:pt x="15598" y="238212"/>
                        </a:cubicBezTo>
                        <a:lnTo>
                          <a:pt x="0" y="215078"/>
                        </a:lnTo>
                        <a:lnTo>
                          <a:pt x="17569" y="159611"/>
                        </a:lnTo>
                        <a:cubicBezTo>
                          <a:pt x="43561" y="99387"/>
                          <a:pt x="86982" y="48145"/>
                          <a:pt x="141636" y="1196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8BEF0D88-8C85-4119-87DE-89F61A804E22}"/>
                      </a:ext>
                    </a:extLst>
                  </p:cNvPr>
                  <p:cNvSpPr/>
                  <p:nvPr/>
                </p:nvSpPr>
                <p:spPr>
                  <a:xfrm>
                    <a:off x="2627102" y="6621950"/>
                    <a:ext cx="151884" cy="210270"/>
                  </a:xfrm>
                  <a:custGeom>
                    <a:avLst/>
                    <a:gdLst>
                      <a:gd name="connsiteX0" fmla="*/ 64881 w 151884"/>
                      <a:gd name="connsiteY0" fmla="*/ 0 h 210270"/>
                      <a:gd name="connsiteX1" fmla="*/ 151884 w 151884"/>
                      <a:gd name="connsiteY1" fmla="*/ 87003 h 210270"/>
                      <a:gd name="connsiteX2" fmla="*/ 151884 w 151884"/>
                      <a:gd name="connsiteY2" fmla="*/ 210270 h 210270"/>
                      <a:gd name="connsiteX3" fmla="*/ 130679 w 151884"/>
                      <a:gd name="connsiteY3" fmla="*/ 198990 h 210270"/>
                      <a:gd name="connsiteX4" fmla="*/ 6612 w 151884"/>
                      <a:gd name="connsiteY4" fmla="*/ 51339 h 210270"/>
                      <a:gd name="connsiteX5" fmla="*/ 0 w 151884"/>
                      <a:gd name="connsiteY5" fmla="*/ 30467 h 210270"/>
                      <a:gd name="connsiteX6" fmla="*/ 3361 w 151884"/>
                      <a:gd name="connsiteY6" fmla="*/ 25483 h 210270"/>
                      <a:gd name="connsiteX7" fmla="*/ 64881 w 151884"/>
                      <a:gd name="connsiteY7" fmla="*/ 0 h 21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1884" h="210270">
                        <a:moveTo>
                          <a:pt x="64881" y="0"/>
                        </a:moveTo>
                        <a:cubicBezTo>
                          <a:pt x="112931" y="0"/>
                          <a:pt x="151884" y="38953"/>
                          <a:pt x="151884" y="87003"/>
                        </a:cubicBezTo>
                        <a:lnTo>
                          <a:pt x="151884" y="210270"/>
                        </a:lnTo>
                        <a:lnTo>
                          <a:pt x="130679" y="198990"/>
                        </a:lnTo>
                        <a:cubicBezTo>
                          <a:pt x="76025" y="162805"/>
                          <a:pt x="32604" y="111564"/>
                          <a:pt x="6612" y="51339"/>
                        </a:cubicBezTo>
                        <a:lnTo>
                          <a:pt x="0" y="30467"/>
                        </a:lnTo>
                        <a:lnTo>
                          <a:pt x="3361" y="25483"/>
                        </a:lnTo>
                        <a:cubicBezTo>
                          <a:pt x="19105" y="9739"/>
                          <a:pt x="40856" y="0"/>
                          <a:pt x="64881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E0E31608-0E29-45C8-8651-6644656736C3}"/>
                      </a:ext>
                    </a:extLst>
                  </p:cNvPr>
                  <p:cNvSpPr/>
                  <p:nvPr/>
                </p:nvSpPr>
                <p:spPr>
                  <a:xfrm>
                    <a:off x="2865264" y="6621950"/>
                    <a:ext cx="174006" cy="256304"/>
                  </a:xfrm>
                  <a:custGeom>
                    <a:avLst/>
                    <a:gdLst>
                      <a:gd name="connsiteX0" fmla="*/ 87003 w 174006"/>
                      <a:gd name="connsiteY0" fmla="*/ 0 h 256304"/>
                      <a:gd name="connsiteX1" fmla="*/ 174006 w 174006"/>
                      <a:gd name="connsiteY1" fmla="*/ 87003 h 256304"/>
                      <a:gd name="connsiteX2" fmla="*/ 174006 w 174006"/>
                      <a:gd name="connsiteY2" fmla="*/ 243093 h 256304"/>
                      <a:gd name="connsiteX3" fmla="*/ 152990 w 174006"/>
                      <a:gd name="connsiteY3" fmla="*/ 249486 h 256304"/>
                      <a:gd name="connsiteX4" fmla="*/ 83977 w 174006"/>
                      <a:gd name="connsiteY4" fmla="*/ 256304 h 256304"/>
                      <a:gd name="connsiteX5" fmla="*/ 14964 w 174006"/>
                      <a:gd name="connsiteY5" fmla="*/ 249486 h 256304"/>
                      <a:gd name="connsiteX6" fmla="*/ 0 w 174006"/>
                      <a:gd name="connsiteY6" fmla="*/ 244934 h 256304"/>
                      <a:gd name="connsiteX7" fmla="*/ 0 w 174006"/>
                      <a:gd name="connsiteY7" fmla="*/ 87003 h 256304"/>
                      <a:gd name="connsiteX8" fmla="*/ 87003 w 174006"/>
                      <a:gd name="connsiteY8" fmla="*/ 0 h 256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006" h="256304">
                        <a:moveTo>
                          <a:pt x="87003" y="0"/>
                        </a:moveTo>
                        <a:cubicBezTo>
                          <a:pt x="135053" y="0"/>
                          <a:pt x="174006" y="38953"/>
                          <a:pt x="174006" y="87003"/>
                        </a:cubicBezTo>
                        <a:lnTo>
                          <a:pt x="174006" y="243093"/>
                        </a:lnTo>
                        <a:lnTo>
                          <a:pt x="152990" y="249486"/>
                        </a:lnTo>
                        <a:cubicBezTo>
                          <a:pt x="130698" y="253957"/>
                          <a:pt x="107618" y="256304"/>
                          <a:pt x="83977" y="256304"/>
                        </a:cubicBezTo>
                        <a:cubicBezTo>
                          <a:pt x="60337" y="256304"/>
                          <a:pt x="37256" y="253957"/>
                          <a:pt x="14964" y="249486"/>
                        </a:cubicBezTo>
                        <a:lnTo>
                          <a:pt x="0" y="244934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900AD962-70C3-4232-B3CF-AABC2AAEE4EA}"/>
                      </a:ext>
                    </a:extLst>
                  </p:cNvPr>
                  <p:cNvSpPr/>
                  <p:nvPr/>
                </p:nvSpPr>
                <p:spPr>
                  <a:xfrm>
                    <a:off x="3125548" y="6621950"/>
                    <a:ext cx="147606" cy="207051"/>
                  </a:xfrm>
                  <a:custGeom>
                    <a:avLst/>
                    <a:gdLst>
                      <a:gd name="connsiteX0" fmla="*/ 87003 w 147606"/>
                      <a:gd name="connsiteY0" fmla="*/ 0 h 207051"/>
                      <a:gd name="connsiteX1" fmla="*/ 120868 w 147606"/>
                      <a:gd name="connsiteY1" fmla="*/ 6837 h 207051"/>
                      <a:gd name="connsiteX2" fmla="*/ 147606 w 147606"/>
                      <a:gd name="connsiteY2" fmla="*/ 24865 h 207051"/>
                      <a:gd name="connsiteX3" fmla="*/ 139221 w 147606"/>
                      <a:gd name="connsiteY3" fmla="*/ 51339 h 207051"/>
                      <a:gd name="connsiteX4" fmla="*/ 15153 w 147606"/>
                      <a:gd name="connsiteY4" fmla="*/ 198990 h 207051"/>
                      <a:gd name="connsiteX5" fmla="*/ 0 w 147606"/>
                      <a:gd name="connsiteY5" fmla="*/ 207051 h 207051"/>
                      <a:gd name="connsiteX6" fmla="*/ 0 w 147606"/>
                      <a:gd name="connsiteY6" fmla="*/ 87003 h 207051"/>
                      <a:gd name="connsiteX7" fmla="*/ 87003 w 147606"/>
                      <a:gd name="connsiteY7" fmla="*/ 0 h 207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7606" h="207051">
                        <a:moveTo>
                          <a:pt x="87003" y="0"/>
                        </a:moveTo>
                        <a:cubicBezTo>
                          <a:pt x="99016" y="0"/>
                          <a:pt x="110460" y="2435"/>
                          <a:pt x="120868" y="6837"/>
                        </a:cubicBezTo>
                        <a:lnTo>
                          <a:pt x="147606" y="24865"/>
                        </a:lnTo>
                        <a:lnTo>
                          <a:pt x="139221" y="51339"/>
                        </a:lnTo>
                        <a:cubicBezTo>
                          <a:pt x="113228" y="111564"/>
                          <a:pt x="69807" y="162805"/>
                          <a:pt x="15153" y="198990"/>
                        </a:cubicBezTo>
                        <a:lnTo>
                          <a:pt x="0" y="207051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31" name="그룹 330">
                  <a:extLst>
                    <a:ext uri="{FF2B5EF4-FFF2-40B4-BE49-F238E27FC236}">
                      <a16:creationId xmlns:a16="http://schemas.microsoft.com/office/drawing/2014/main" id="{4D1B54E9-4C25-455B-B507-98F3A861F211}"/>
                    </a:ext>
                  </a:extLst>
                </p:cNvPr>
                <p:cNvGrpSpPr/>
                <p:nvPr/>
              </p:nvGrpSpPr>
              <p:grpSpPr>
                <a:xfrm>
                  <a:off x="3899398" y="4471390"/>
                  <a:ext cx="476495" cy="477927"/>
                  <a:chOff x="2614865" y="6207068"/>
                  <a:chExt cx="669175" cy="671186"/>
                </a:xfrm>
              </p:grpSpPr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92255A6B-06B7-4EF1-AA87-EF383C1B52A9}"/>
                      </a:ext>
                    </a:extLst>
                  </p:cNvPr>
                  <p:cNvSpPr/>
                  <p:nvPr/>
                </p:nvSpPr>
                <p:spPr>
                  <a:xfrm>
                    <a:off x="2865264" y="6207068"/>
                    <a:ext cx="174006" cy="309050"/>
                  </a:xfrm>
                  <a:custGeom>
                    <a:avLst/>
                    <a:gdLst>
                      <a:gd name="connsiteX0" fmla="*/ 83977 w 174006"/>
                      <a:gd name="connsiteY0" fmla="*/ 0 h 309050"/>
                      <a:gd name="connsiteX1" fmla="*/ 152990 w 174006"/>
                      <a:gd name="connsiteY1" fmla="*/ 6818 h 309050"/>
                      <a:gd name="connsiteX2" fmla="*/ 174006 w 174006"/>
                      <a:gd name="connsiteY2" fmla="*/ 13212 h 309050"/>
                      <a:gd name="connsiteX3" fmla="*/ 174005 w 174006"/>
                      <a:gd name="connsiteY3" fmla="*/ 222047 h 309050"/>
                      <a:gd name="connsiteX4" fmla="*/ 87002 w 174006"/>
                      <a:gd name="connsiteY4" fmla="*/ 309050 h 309050"/>
                      <a:gd name="connsiteX5" fmla="*/ 87003 w 174006"/>
                      <a:gd name="connsiteY5" fmla="*/ 309049 h 309050"/>
                      <a:gd name="connsiteX6" fmla="*/ 0 w 174006"/>
                      <a:gd name="connsiteY6" fmla="*/ 222046 h 309050"/>
                      <a:gd name="connsiteX7" fmla="*/ 0 w 174006"/>
                      <a:gd name="connsiteY7" fmla="*/ 11371 h 309050"/>
                      <a:gd name="connsiteX8" fmla="*/ 14964 w 174006"/>
                      <a:gd name="connsiteY8" fmla="*/ 6818 h 309050"/>
                      <a:gd name="connsiteX9" fmla="*/ 83977 w 174006"/>
                      <a:gd name="connsiteY9" fmla="*/ 0 h 30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4006" h="309050">
                        <a:moveTo>
                          <a:pt x="83977" y="0"/>
                        </a:moveTo>
                        <a:cubicBezTo>
                          <a:pt x="107618" y="0"/>
                          <a:pt x="130698" y="2348"/>
                          <a:pt x="152990" y="6818"/>
                        </a:cubicBezTo>
                        <a:lnTo>
                          <a:pt x="174006" y="13212"/>
                        </a:lnTo>
                        <a:lnTo>
                          <a:pt x="174005" y="222047"/>
                        </a:lnTo>
                        <a:cubicBezTo>
                          <a:pt x="174005" y="270097"/>
                          <a:pt x="135052" y="309050"/>
                          <a:pt x="87002" y="309050"/>
                        </a:cubicBezTo>
                        <a:lnTo>
                          <a:pt x="87003" y="309049"/>
                        </a:lnTo>
                        <a:cubicBezTo>
                          <a:pt x="38953" y="309049"/>
                          <a:pt x="0" y="270096"/>
                          <a:pt x="0" y="222046"/>
                        </a:cubicBezTo>
                        <a:lnTo>
                          <a:pt x="0" y="11371"/>
                        </a:lnTo>
                        <a:lnTo>
                          <a:pt x="14964" y="6818"/>
                        </a:lnTo>
                        <a:cubicBezTo>
                          <a:pt x="37256" y="2348"/>
                          <a:pt x="60337" y="0"/>
                          <a:pt x="83977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74C2E1B9-428D-4FE2-A5F1-2BA3946A235C}"/>
                      </a:ext>
                    </a:extLst>
                  </p:cNvPr>
                  <p:cNvSpPr/>
                  <p:nvPr/>
                </p:nvSpPr>
                <p:spPr>
                  <a:xfrm>
                    <a:off x="3125549" y="6259018"/>
                    <a:ext cx="158491" cy="257100"/>
                  </a:xfrm>
                  <a:custGeom>
                    <a:avLst/>
                    <a:gdLst>
                      <a:gd name="connsiteX0" fmla="*/ 0 w 158491"/>
                      <a:gd name="connsiteY0" fmla="*/ 0 h 257100"/>
                      <a:gd name="connsiteX1" fmla="*/ 41514 w 158491"/>
                      <a:gd name="connsiteY1" fmla="*/ 24684 h 257100"/>
                      <a:gd name="connsiteX2" fmla="*/ 150735 w 158491"/>
                      <a:gd name="connsiteY2" fmla="*/ 183848 h 257100"/>
                      <a:gd name="connsiteX3" fmla="*/ 158491 w 158491"/>
                      <a:gd name="connsiteY3" fmla="*/ 216832 h 257100"/>
                      <a:gd name="connsiteX4" fmla="*/ 148522 w 158491"/>
                      <a:gd name="connsiteY4" fmla="*/ 231618 h 257100"/>
                      <a:gd name="connsiteX5" fmla="*/ 87002 w 158491"/>
                      <a:gd name="connsiteY5" fmla="*/ 257100 h 257100"/>
                      <a:gd name="connsiteX6" fmla="*/ 87003 w 158491"/>
                      <a:gd name="connsiteY6" fmla="*/ 257099 h 257100"/>
                      <a:gd name="connsiteX7" fmla="*/ 0 w 158491"/>
                      <a:gd name="connsiteY7" fmla="*/ 170096 h 25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8491" h="257100">
                        <a:moveTo>
                          <a:pt x="0" y="0"/>
                        </a:moveTo>
                        <a:lnTo>
                          <a:pt x="41514" y="24684"/>
                        </a:lnTo>
                        <a:cubicBezTo>
                          <a:pt x="92251" y="65719"/>
                          <a:pt x="130724" y="120798"/>
                          <a:pt x="150735" y="183848"/>
                        </a:cubicBezTo>
                        <a:lnTo>
                          <a:pt x="158491" y="216832"/>
                        </a:lnTo>
                        <a:lnTo>
                          <a:pt x="148522" y="231618"/>
                        </a:lnTo>
                        <a:cubicBezTo>
                          <a:pt x="132778" y="247362"/>
                          <a:pt x="111027" y="257100"/>
                          <a:pt x="87002" y="257100"/>
                        </a:cubicBezTo>
                        <a:lnTo>
                          <a:pt x="87003" y="257099"/>
                        </a:lnTo>
                        <a:cubicBezTo>
                          <a:pt x="38953" y="257099"/>
                          <a:pt x="0" y="218146"/>
                          <a:pt x="0" y="170096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033EEF17-FB9C-4FFB-8895-5D03066AE213}"/>
                      </a:ext>
                    </a:extLst>
                  </p:cNvPr>
                  <p:cNvSpPr/>
                  <p:nvPr/>
                </p:nvSpPr>
                <p:spPr>
                  <a:xfrm>
                    <a:off x="2614865" y="6252422"/>
                    <a:ext cx="164120" cy="263696"/>
                  </a:xfrm>
                  <a:custGeom>
                    <a:avLst/>
                    <a:gdLst>
                      <a:gd name="connsiteX0" fmla="*/ 164120 w 164120"/>
                      <a:gd name="connsiteY0" fmla="*/ 0 h 263696"/>
                      <a:gd name="connsiteX1" fmla="*/ 164120 w 164120"/>
                      <a:gd name="connsiteY1" fmla="*/ 176693 h 263696"/>
                      <a:gd name="connsiteX2" fmla="*/ 77117 w 164120"/>
                      <a:gd name="connsiteY2" fmla="*/ 263696 h 263696"/>
                      <a:gd name="connsiteX3" fmla="*/ 77118 w 164120"/>
                      <a:gd name="connsiteY3" fmla="*/ 263695 h 263696"/>
                      <a:gd name="connsiteX4" fmla="*/ 15598 w 164120"/>
                      <a:gd name="connsiteY4" fmla="*/ 238212 h 263696"/>
                      <a:gd name="connsiteX5" fmla="*/ 0 w 164120"/>
                      <a:gd name="connsiteY5" fmla="*/ 215078 h 263696"/>
                      <a:gd name="connsiteX6" fmla="*/ 17569 w 164120"/>
                      <a:gd name="connsiteY6" fmla="*/ 159611 h 263696"/>
                      <a:gd name="connsiteX7" fmla="*/ 141636 w 164120"/>
                      <a:gd name="connsiteY7" fmla="*/ 11960 h 263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120" h="263696">
                        <a:moveTo>
                          <a:pt x="164120" y="0"/>
                        </a:moveTo>
                        <a:lnTo>
                          <a:pt x="164120" y="176693"/>
                        </a:lnTo>
                        <a:cubicBezTo>
                          <a:pt x="164120" y="224743"/>
                          <a:pt x="125167" y="263696"/>
                          <a:pt x="77117" y="263696"/>
                        </a:cubicBezTo>
                        <a:lnTo>
                          <a:pt x="77118" y="263695"/>
                        </a:lnTo>
                        <a:cubicBezTo>
                          <a:pt x="53093" y="263695"/>
                          <a:pt x="31342" y="253957"/>
                          <a:pt x="15598" y="238212"/>
                        </a:cubicBezTo>
                        <a:lnTo>
                          <a:pt x="0" y="215078"/>
                        </a:lnTo>
                        <a:lnTo>
                          <a:pt x="17569" y="159611"/>
                        </a:lnTo>
                        <a:cubicBezTo>
                          <a:pt x="43561" y="99387"/>
                          <a:pt x="86982" y="48145"/>
                          <a:pt x="141636" y="1196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FB60839-DA81-41E8-BED5-F51BAAA1D07E}"/>
                      </a:ext>
                    </a:extLst>
                  </p:cNvPr>
                  <p:cNvSpPr/>
                  <p:nvPr/>
                </p:nvSpPr>
                <p:spPr>
                  <a:xfrm>
                    <a:off x="2627102" y="6621950"/>
                    <a:ext cx="151884" cy="210270"/>
                  </a:xfrm>
                  <a:custGeom>
                    <a:avLst/>
                    <a:gdLst>
                      <a:gd name="connsiteX0" fmla="*/ 64881 w 151884"/>
                      <a:gd name="connsiteY0" fmla="*/ 0 h 210270"/>
                      <a:gd name="connsiteX1" fmla="*/ 151884 w 151884"/>
                      <a:gd name="connsiteY1" fmla="*/ 87003 h 210270"/>
                      <a:gd name="connsiteX2" fmla="*/ 151884 w 151884"/>
                      <a:gd name="connsiteY2" fmla="*/ 210270 h 210270"/>
                      <a:gd name="connsiteX3" fmla="*/ 130679 w 151884"/>
                      <a:gd name="connsiteY3" fmla="*/ 198990 h 210270"/>
                      <a:gd name="connsiteX4" fmla="*/ 6612 w 151884"/>
                      <a:gd name="connsiteY4" fmla="*/ 51339 h 210270"/>
                      <a:gd name="connsiteX5" fmla="*/ 0 w 151884"/>
                      <a:gd name="connsiteY5" fmla="*/ 30467 h 210270"/>
                      <a:gd name="connsiteX6" fmla="*/ 3361 w 151884"/>
                      <a:gd name="connsiteY6" fmla="*/ 25483 h 210270"/>
                      <a:gd name="connsiteX7" fmla="*/ 64881 w 151884"/>
                      <a:gd name="connsiteY7" fmla="*/ 0 h 21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1884" h="210270">
                        <a:moveTo>
                          <a:pt x="64881" y="0"/>
                        </a:moveTo>
                        <a:cubicBezTo>
                          <a:pt x="112931" y="0"/>
                          <a:pt x="151884" y="38953"/>
                          <a:pt x="151884" y="87003"/>
                        </a:cubicBezTo>
                        <a:lnTo>
                          <a:pt x="151884" y="210270"/>
                        </a:lnTo>
                        <a:lnTo>
                          <a:pt x="130679" y="198990"/>
                        </a:lnTo>
                        <a:cubicBezTo>
                          <a:pt x="76025" y="162805"/>
                          <a:pt x="32604" y="111564"/>
                          <a:pt x="6612" y="51339"/>
                        </a:cubicBezTo>
                        <a:lnTo>
                          <a:pt x="0" y="30467"/>
                        </a:lnTo>
                        <a:lnTo>
                          <a:pt x="3361" y="25483"/>
                        </a:lnTo>
                        <a:cubicBezTo>
                          <a:pt x="19105" y="9739"/>
                          <a:pt x="40856" y="0"/>
                          <a:pt x="64881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B720E7FD-3B52-4156-9890-4B1E1A3A563E}"/>
                      </a:ext>
                    </a:extLst>
                  </p:cNvPr>
                  <p:cNvSpPr/>
                  <p:nvPr/>
                </p:nvSpPr>
                <p:spPr>
                  <a:xfrm>
                    <a:off x="2865264" y="6621950"/>
                    <a:ext cx="174006" cy="256304"/>
                  </a:xfrm>
                  <a:custGeom>
                    <a:avLst/>
                    <a:gdLst>
                      <a:gd name="connsiteX0" fmla="*/ 87003 w 174006"/>
                      <a:gd name="connsiteY0" fmla="*/ 0 h 256304"/>
                      <a:gd name="connsiteX1" fmla="*/ 174006 w 174006"/>
                      <a:gd name="connsiteY1" fmla="*/ 87003 h 256304"/>
                      <a:gd name="connsiteX2" fmla="*/ 174006 w 174006"/>
                      <a:gd name="connsiteY2" fmla="*/ 243093 h 256304"/>
                      <a:gd name="connsiteX3" fmla="*/ 152990 w 174006"/>
                      <a:gd name="connsiteY3" fmla="*/ 249486 h 256304"/>
                      <a:gd name="connsiteX4" fmla="*/ 83977 w 174006"/>
                      <a:gd name="connsiteY4" fmla="*/ 256304 h 256304"/>
                      <a:gd name="connsiteX5" fmla="*/ 14964 w 174006"/>
                      <a:gd name="connsiteY5" fmla="*/ 249486 h 256304"/>
                      <a:gd name="connsiteX6" fmla="*/ 0 w 174006"/>
                      <a:gd name="connsiteY6" fmla="*/ 244934 h 256304"/>
                      <a:gd name="connsiteX7" fmla="*/ 0 w 174006"/>
                      <a:gd name="connsiteY7" fmla="*/ 87003 h 256304"/>
                      <a:gd name="connsiteX8" fmla="*/ 87003 w 174006"/>
                      <a:gd name="connsiteY8" fmla="*/ 0 h 256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006" h="256304">
                        <a:moveTo>
                          <a:pt x="87003" y="0"/>
                        </a:moveTo>
                        <a:cubicBezTo>
                          <a:pt x="135053" y="0"/>
                          <a:pt x="174006" y="38953"/>
                          <a:pt x="174006" y="87003"/>
                        </a:cubicBezTo>
                        <a:lnTo>
                          <a:pt x="174006" y="243093"/>
                        </a:lnTo>
                        <a:lnTo>
                          <a:pt x="152990" y="249486"/>
                        </a:lnTo>
                        <a:cubicBezTo>
                          <a:pt x="130698" y="253957"/>
                          <a:pt x="107618" y="256304"/>
                          <a:pt x="83977" y="256304"/>
                        </a:cubicBezTo>
                        <a:cubicBezTo>
                          <a:pt x="60337" y="256304"/>
                          <a:pt x="37256" y="253957"/>
                          <a:pt x="14964" y="249486"/>
                        </a:cubicBezTo>
                        <a:lnTo>
                          <a:pt x="0" y="244934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04F3AED2-129E-48A6-BD74-8B04A93E0C53}"/>
                      </a:ext>
                    </a:extLst>
                  </p:cNvPr>
                  <p:cNvSpPr/>
                  <p:nvPr/>
                </p:nvSpPr>
                <p:spPr>
                  <a:xfrm>
                    <a:off x="3125548" y="6621950"/>
                    <a:ext cx="147606" cy="207051"/>
                  </a:xfrm>
                  <a:custGeom>
                    <a:avLst/>
                    <a:gdLst>
                      <a:gd name="connsiteX0" fmla="*/ 87003 w 147606"/>
                      <a:gd name="connsiteY0" fmla="*/ 0 h 207051"/>
                      <a:gd name="connsiteX1" fmla="*/ 120868 w 147606"/>
                      <a:gd name="connsiteY1" fmla="*/ 6837 h 207051"/>
                      <a:gd name="connsiteX2" fmla="*/ 147606 w 147606"/>
                      <a:gd name="connsiteY2" fmla="*/ 24865 h 207051"/>
                      <a:gd name="connsiteX3" fmla="*/ 139221 w 147606"/>
                      <a:gd name="connsiteY3" fmla="*/ 51339 h 207051"/>
                      <a:gd name="connsiteX4" fmla="*/ 15153 w 147606"/>
                      <a:gd name="connsiteY4" fmla="*/ 198990 h 207051"/>
                      <a:gd name="connsiteX5" fmla="*/ 0 w 147606"/>
                      <a:gd name="connsiteY5" fmla="*/ 207051 h 207051"/>
                      <a:gd name="connsiteX6" fmla="*/ 0 w 147606"/>
                      <a:gd name="connsiteY6" fmla="*/ 87003 h 207051"/>
                      <a:gd name="connsiteX7" fmla="*/ 87003 w 147606"/>
                      <a:gd name="connsiteY7" fmla="*/ 0 h 207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7606" h="207051">
                        <a:moveTo>
                          <a:pt x="87003" y="0"/>
                        </a:moveTo>
                        <a:cubicBezTo>
                          <a:pt x="99016" y="0"/>
                          <a:pt x="110460" y="2435"/>
                          <a:pt x="120868" y="6837"/>
                        </a:cubicBezTo>
                        <a:lnTo>
                          <a:pt x="147606" y="24865"/>
                        </a:lnTo>
                        <a:lnTo>
                          <a:pt x="139221" y="51339"/>
                        </a:lnTo>
                        <a:cubicBezTo>
                          <a:pt x="113228" y="111564"/>
                          <a:pt x="69807" y="162805"/>
                          <a:pt x="15153" y="198990"/>
                        </a:cubicBezTo>
                        <a:lnTo>
                          <a:pt x="0" y="207051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32" name="그룹 331">
                  <a:extLst>
                    <a:ext uri="{FF2B5EF4-FFF2-40B4-BE49-F238E27FC236}">
                      <a16:creationId xmlns:a16="http://schemas.microsoft.com/office/drawing/2014/main" id="{E14B4D0D-D84E-4C69-BCF9-77D0633D8C34}"/>
                    </a:ext>
                  </a:extLst>
                </p:cNvPr>
                <p:cNvGrpSpPr/>
                <p:nvPr/>
              </p:nvGrpSpPr>
              <p:grpSpPr>
                <a:xfrm>
                  <a:off x="1863552" y="3879230"/>
                  <a:ext cx="476495" cy="477927"/>
                  <a:chOff x="2614865" y="6207068"/>
                  <a:chExt cx="669175" cy="671186"/>
                </a:xfrm>
              </p:grpSpPr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1EC1C8D8-AA6F-4C1A-8C4E-1E66C61C4353}"/>
                      </a:ext>
                    </a:extLst>
                  </p:cNvPr>
                  <p:cNvSpPr/>
                  <p:nvPr/>
                </p:nvSpPr>
                <p:spPr>
                  <a:xfrm>
                    <a:off x="2865264" y="6207068"/>
                    <a:ext cx="174006" cy="309050"/>
                  </a:xfrm>
                  <a:custGeom>
                    <a:avLst/>
                    <a:gdLst>
                      <a:gd name="connsiteX0" fmla="*/ 83977 w 174006"/>
                      <a:gd name="connsiteY0" fmla="*/ 0 h 309050"/>
                      <a:gd name="connsiteX1" fmla="*/ 152990 w 174006"/>
                      <a:gd name="connsiteY1" fmla="*/ 6818 h 309050"/>
                      <a:gd name="connsiteX2" fmla="*/ 174006 w 174006"/>
                      <a:gd name="connsiteY2" fmla="*/ 13212 h 309050"/>
                      <a:gd name="connsiteX3" fmla="*/ 174005 w 174006"/>
                      <a:gd name="connsiteY3" fmla="*/ 222047 h 309050"/>
                      <a:gd name="connsiteX4" fmla="*/ 87002 w 174006"/>
                      <a:gd name="connsiteY4" fmla="*/ 309050 h 309050"/>
                      <a:gd name="connsiteX5" fmla="*/ 87003 w 174006"/>
                      <a:gd name="connsiteY5" fmla="*/ 309049 h 309050"/>
                      <a:gd name="connsiteX6" fmla="*/ 0 w 174006"/>
                      <a:gd name="connsiteY6" fmla="*/ 222046 h 309050"/>
                      <a:gd name="connsiteX7" fmla="*/ 0 w 174006"/>
                      <a:gd name="connsiteY7" fmla="*/ 11371 h 309050"/>
                      <a:gd name="connsiteX8" fmla="*/ 14964 w 174006"/>
                      <a:gd name="connsiteY8" fmla="*/ 6818 h 309050"/>
                      <a:gd name="connsiteX9" fmla="*/ 83977 w 174006"/>
                      <a:gd name="connsiteY9" fmla="*/ 0 h 30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4006" h="309050">
                        <a:moveTo>
                          <a:pt x="83977" y="0"/>
                        </a:moveTo>
                        <a:cubicBezTo>
                          <a:pt x="107618" y="0"/>
                          <a:pt x="130698" y="2348"/>
                          <a:pt x="152990" y="6818"/>
                        </a:cubicBezTo>
                        <a:lnTo>
                          <a:pt x="174006" y="13212"/>
                        </a:lnTo>
                        <a:lnTo>
                          <a:pt x="174005" y="222047"/>
                        </a:lnTo>
                        <a:cubicBezTo>
                          <a:pt x="174005" y="270097"/>
                          <a:pt x="135052" y="309050"/>
                          <a:pt x="87002" y="309050"/>
                        </a:cubicBezTo>
                        <a:lnTo>
                          <a:pt x="87003" y="309049"/>
                        </a:lnTo>
                        <a:cubicBezTo>
                          <a:pt x="38953" y="309049"/>
                          <a:pt x="0" y="270096"/>
                          <a:pt x="0" y="222046"/>
                        </a:cubicBezTo>
                        <a:lnTo>
                          <a:pt x="0" y="11371"/>
                        </a:lnTo>
                        <a:lnTo>
                          <a:pt x="14964" y="6818"/>
                        </a:lnTo>
                        <a:cubicBezTo>
                          <a:pt x="37256" y="2348"/>
                          <a:pt x="60337" y="0"/>
                          <a:pt x="83977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06EE7333-D123-493F-998B-1F84013B28E8}"/>
                      </a:ext>
                    </a:extLst>
                  </p:cNvPr>
                  <p:cNvSpPr/>
                  <p:nvPr/>
                </p:nvSpPr>
                <p:spPr>
                  <a:xfrm>
                    <a:off x="3125549" y="6259018"/>
                    <a:ext cx="158491" cy="257100"/>
                  </a:xfrm>
                  <a:custGeom>
                    <a:avLst/>
                    <a:gdLst>
                      <a:gd name="connsiteX0" fmla="*/ 0 w 158491"/>
                      <a:gd name="connsiteY0" fmla="*/ 0 h 257100"/>
                      <a:gd name="connsiteX1" fmla="*/ 41514 w 158491"/>
                      <a:gd name="connsiteY1" fmla="*/ 24684 h 257100"/>
                      <a:gd name="connsiteX2" fmla="*/ 150735 w 158491"/>
                      <a:gd name="connsiteY2" fmla="*/ 183848 h 257100"/>
                      <a:gd name="connsiteX3" fmla="*/ 158491 w 158491"/>
                      <a:gd name="connsiteY3" fmla="*/ 216832 h 257100"/>
                      <a:gd name="connsiteX4" fmla="*/ 148522 w 158491"/>
                      <a:gd name="connsiteY4" fmla="*/ 231618 h 257100"/>
                      <a:gd name="connsiteX5" fmla="*/ 87002 w 158491"/>
                      <a:gd name="connsiteY5" fmla="*/ 257100 h 257100"/>
                      <a:gd name="connsiteX6" fmla="*/ 87003 w 158491"/>
                      <a:gd name="connsiteY6" fmla="*/ 257099 h 257100"/>
                      <a:gd name="connsiteX7" fmla="*/ 0 w 158491"/>
                      <a:gd name="connsiteY7" fmla="*/ 170096 h 25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8491" h="257100">
                        <a:moveTo>
                          <a:pt x="0" y="0"/>
                        </a:moveTo>
                        <a:lnTo>
                          <a:pt x="41514" y="24684"/>
                        </a:lnTo>
                        <a:cubicBezTo>
                          <a:pt x="92251" y="65719"/>
                          <a:pt x="130724" y="120798"/>
                          <a:pt x="150735" y="183848"/>
                        </a:cubicBezTo>
                        <a:lnTo>
                          <a:pt x="158491" y="216832"/>
                        </a:lnTo>
                        <a:lnTo>
                          <a:pt x="148522" y="231618"/>
                        </a:lnTo>
                        <a:cubicBezTo>
                          <a:pt x="132778" y="247362"/>
                          <a:pt x="111027" y="257100"/>
                          <a:pt x="87002" y="257100"/>
                        </a:cubicBezTo>
                        <a:lnTo>
                          <a:pt x="87003" y="257099"/>
                        </a:lnTo>
                        <a:cubicBezTo>
                          <a:pt x="38953" y="257099"/>
                          <a:pt x="0" y="218146"/>
                          <a:pt x="0" y="170096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D09DFEE6-A9A0-4E0C-8E52-C2FC3BD76563}"/>
                      </a:ext>
                    </a:extLst>
                  </p:cNvPr>
                  <p:cNvSpPr/>
                  <p:nvPr/>
                </p:nvSpPr>
                <p:spPr>
                  <a:xfrm>
                    <a:off x="2614865" y="6252422"/>
                    <a:ext cx="164120" cy="263696"/>
                  </a:xfrm>
                  <a:custGeom>
                    <a:avLst/>
                    <a:gdLst>
                      <a:gd name="connsiteX0" fmla="*/ 164120 w 164120"/>
                      <a:gd name="connsiteY0" fmla="*/ 0 h 263696"/>
                      <a:gd name="connsiteX1" fmla="*/ 164120 w 164120"/>
                      <a:gd name="connsiteY1" fmla="*/ 176693 h 263696"/>
                      <a:gd name="connsiteX2" fmla="*/ 77117 w 164120"/>
                      <a:gd name="connsiteY2" fmla="*/ 263696 h 263696"/>
                      <a:gd name="connsiteX3" fmla="*/ 77118 w 164120"/>
                      <a:gd name="connsiteY3" fmla="*/ 263695 h 263696"/>
                      <a:gd name="connsiteX4" fmla="*/ 15598 w 164120"/>
                      <a:gd name="connsiteY4" fmla="*/ 238212 h 263696"/>
                      <a:gd name="connsiteX5" fmla="*/ 0 w 164120"/>
                      <a:gd name="connsiteY5" fmla="*/ 215078 h 263696"/>
                      <a:gd name="connsiteX6" fmla="*/ 17569 w 164120"/>
                      <a:gd name="connsiteY6" fmla="*/ 159611 h 263696"/>
                      <a:gd name="connsiteX7" fmla="*/ 141636 w 164120"/>
                      <a:gd name="connsiteY7" fmla="*/ 11960 h 263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120" h="263696">
                        <a:moveTo>
                          <a:pt x="164120" y="0"/>
                        </a:moveTo>
                        <a:lnTo>
                          <a:pt x="164120" y="176693"/>
                        </a:lnTo>
                        <a:cubicBezTo>
                          <a:pt x="164120" y="224743"/>
                          <a:pt x="125167" y="263696"/>
                          <a:pt x="77117" y="263696"/>
                        </a:cubicBezTo>
                        <a:lnTo>
                          <a:pt x="77118" y="263695"/>
                        </a:lnTo>
                        <a:cubicBezTo>
                          <a:pt x="53093" y="263695"/>
                          <a:pt x="31342" y="253957"/>
                          <a:pt x="15598" y="238212"/>
                        </a:cubicBezTo>
                        <a:lnTo>
                          <a:pt x="0" y="215078"/>
                        </a:lnTo>
                        <a:lnTo>
                          <a:pt x="17569" y="159611"/>
                        </a:lnTo>
                        <a:cubicBezTo>
                          <a:pt x="43561" y="99387"/>
                          <a:pt x="86982" y="48145"/>
                          <a:pt x="141636" y="1196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07B7A622-1951-4D5A-8AD7-3EE99D5CE6F4}"/>
                      </a:ext>
                    </a:extLst>
                  </p:cNvPr>
                  <p:cNvSpPr/>
                  <p:nvPr/>
                </p:nvSpPr>
                <p:spPr>
                  <a:xfrm>
                    <a:off x="2627102" y="6621950"/>
                    <a:ext cx="151884" cy="210270"/>
                  </a:xfrm>
                  <a:custGeom>
                    <a:avLst/>
                    <a:gdLst>
                      <a:gd name="connsiteX0" fmla="*/ 64881 w 151884"/>
                      <a:gd name="connsiteY0" fmla="*/ 0 h 210270"/>
                      <a:gd name="connsiteX1" fmla="*/ 151884 w 151884"/>
                      <a:gd name="connsiteY1" fmla="*/ 87003 h 210270"/>
                      <a:gd name="connsiteX2" fmla="*/ 151884 w 151884"/>
                      <a:gd name="connsiteY2" fmla="*/ 210270 h 210270"/>
                      <a:gd name="connsiteX3" fmla="*/ 130679 w 151884"/>
                      <a:gd name="connsiteY3" fmla="*/ 198990 h 210270"/>
                      <a:gd name="connsiteX4" fmla="*/ 6612 w 151884"/>
                      <a:gd name="connsiteY4" fmla="*/ 51339 h 210270"/>
                      <a:gd name="connsiteX5" fmla="*/ 0 w 151884"/>
                      <a:gd name="connsiteY5" fmla="*/ 30467 h 210270"/>
                      <a:gd name="connsiteX6" fmla="*/ 3361 w 151884"/>
                      <a:gd name="connsiteY6" fmla="*/ 25483 h 210270"/>
                      <a:gd name="connsiteX7" fmla="*/ 64881 w 151884"/>
                      <a:gd name="connsiteY7" fmla="*/ 0 h 21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1884" h="210270">
                        <a:moveTo>
                          <a:pt x="64881" y="0"/>
                        </a:moveTo>
                        <a:cubicBezTo>
                          <a:pt x="112931" y="0"/>
                          <a:pt x="151884" y="38953"/>
                          <a:pt x="151884" y="87003"/>
                        </a:cubicBezTo>
                        <a:lnTo>
                          <a:pt x="151884" y="210270"/>
                        </a:lnTo>
                        <a:lnTo>
                          <a:pt x="130679" y="198990"/>
                        </a:lnTo>
                        <a:cubicBezTo>
                          <a:pt x="76025" y="162805"/>
                          <a:pt x="32604" y="111564"/>
                          <a:pt x="6612" y="51339"/>
                        </a:cubicBezTo>
                        <a:lnTo>
                          <a:pt x="0" y="30467"/>
                        </a:lnTo>
                        <a:lnTo>
                          <a:pt x="3361" y="25483"/>
                        </a:lnTo>
                        <a:cubicBezTo>
                          <a:pt x="19105" y="9739"/>
                          <a:pt x="40856" y="0"/>
                          <a:pt x="64881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64A16FF7-13AD-4B32-A2B2-9CEC3220A76E}"/>
                      </a:ext>
                    </a:extLst>
                  </p:cNvPr>
                  <p:cNvSpPr/>
                  <p:nvPr/>
                </p:nvSpPr>
                <p:spPr>
                  <a:xfrm>
                    <a:off x="2865264" y="6621950"/>
                    <a:ext cx="174006" cy="256304"/>
                  </a:xfrm>
                  <a:custGeom>
                    <a:avLst/>
                    <a:gdLst>
                      <a:gd name="connsiteX0" fmla="*/ 87003 w 174006"/>
                      <a:gd name="connsiteY0" fmla="*/ 0 h 256304"/>
                      <a:gd name="connsiteX1" fmla="*/ 174006 w 174006"/>
                      <a:gd name="connsiteY1" fmla="*/ 87003 h 256304"/>
                      <a:gd name="connsiteX2" fmla="*/ 174006 w 174006"/>
                      <a:gd name="connsiteY2" fmla="*/ 243093 h 256304"/>
                      <a:gd name="connsiteX3" fmla="*/ 152990 w 174006"/>
                      <a:gd name="connsiteY3" fmla="*/ 249486 h 256304"/>
                      <a:gd name="connsiteX4" fmla="*/ 83977 w 174006"/>
                      <a:gd name="connsiteY4" fmla="*/ 256304 h 256304"/>
                      <a:gd name="connsiteX5" fmla="*/ 14964 w 174006"/>
                      <a:gd name="connsiteY5" fmla="*/ 249486 h 256304"/>
                      <a:gd name="connsiteX6" fmla="*/ 0 w 174006"/>
                      <a:gd name="connsiteY6" fmla="*/ 244934 h 256304"/>
                      <a:gd name="connsiteX7" fmla="*/ 0 w 174006"/>
                      <a:gd name="connsiteY7" fmla="*/ 87003 h 256304"/>
                      <a:gd name="connsiteX8" fmla="*/ 87003 w 174006"/>
                      <a:gd name="connsiteY8" fmla="*/ 0 h 256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006" h="256304">
                        <a:moveTo>
                          <a:pt x="87003" y="0"/>
                        </a:moveTo>
                        <a:cubicBezTo>
                          <a:pt x="135053" y="0"/>
                          <a:pt x="174006" y="38953"/>
                          <a:pt x="174006" y="87003"/>
                        </a:cubicBezTo>
                        <a:lnTo>
                          <a:pt x="174006" y="243093"/>
                        </a:lnTo>
                        <a:lnTo>
                          <a:pt x="152990" y="249486"/>
                        </a:lnTo>
                        <a:cubicBezTo>
                          <a:pt x="130698" y="253957"/>
                          <a:pt x="107618" y="256304"/>
                          <a:pt x="83977" y="256304"/>
                        </a:cubicBezTo>
                        <a:cubicBezTo>
                          <a:pt x="60337" y="256304"/>
                          <a:pt x="37256" y="253957"/>
                          <a:pt x="14964" y="249486"/>
                        </a:cubicBezTo>
                        <a:lnTo>
                          <a:pt x="0" y="244934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B04F2B86-F464-45EA-839C-747ED477DC60}"/>
                      </a:ext>
                    </a:extLst>
                  </p:cNvPr>
                  <p:cNvSpPr/>
                  <p:nvPr/>
                </p:nvSpPr>
                <p:spPr>
                  <a:xfrm>
                    <a:off x="3125548" y="6621950"/>
                    <a:ext cx="147606" cy="207051"/>
                  </a:xfrm>
                  <a:custGeom>
                    <a:avLst/>
                    <a:gdLst>
                      <a:gd name="connsiteX0" fmla="*/ 87003 w 147606"/>
                      <a:gd name="connsiteY0" fmla="*/ 0 h 207051"/>
                      <a:gd name="connsiteX1" fmla="*/ 120868 w 147606"/>
                      <a:gd name="connsiteY1" fmla="*/ 6837 h 207051"/>
                      <a:gd name="connsiteX2" fmla="*/ 147606 w 147606"/>
                      <a:gd name="connsiteY2" fmla="*/ 24865 h 207051"/>
                      <a:gd name="connsiteX3" fmla="*/ 139221 w 147606"/>
                      <a:gd name="connsiteY3" fmla="*/ 51339 h 207051"/>
                      <a:gd name="connsiteX4" fmla="*/ 15153 w 147606"/>
                      <a:gd name="connsiteY4" fmla="*/ 198990 h 207051"/>
                      <a:gd name="connsiteX5" fmla="*/ 0 w 147606"/>
                      <a:gd name="connsiteY5" fmla="*/ 207051 h 207051"/>
                      <a:gd name="connsiteX6" fmla="*/ 0 w 147606"/>
                      <a:gd name="connsiteY6" fmla="*/ 87003 h 207051"/>
                      <a:gd name="connsiteX7" fmla="*/ 87003 w 147606"/>
                      <a:gd name="connsiteY7" fmla="*/ 0 h 207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7606" h="207051">
                        <a:moveTo>
                          <a:pt x="87003" y="0"/>
                        </a:moveTo>
                        <a:cubicBezTo>
                          <a:pt x="99016" y="0"/>
                          <a:pt x="110460" y="2435"/>
                          <a:pt x="120868" y="6837"/>
                        </a:cubicBezTo>
                        <a:lnTo>
                          <a:pt x="147606" y="24865"/>
                        </a:lnTo>
                        <a:lnTo>
                          <a:pt x="139221" y="51339"/>
                        </a:lnTo>
                        <a:cubicBezTo>
                          <a:pt x="113228" y="111564"/>
                          <a:pt x="69807" y="162805"/>
                          <a:pt x="15153" y="198990"/>
                        </a:cubicBezTo>
                        <a:lnTo>
                          <a:pt x="0" y="207051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33" name="그룹 332">
                  <a:extLst>
                    <a:ext uri="{FF2B5EF4-FFF2-40B4-BE49-F238E27FC236}">
                      <a16:creationId xmlns:a16="http://schemas.microsoft.com/office/drawing/2014/main" id="{94DECDA5-7C54-47F7-BB83-F94D87FA7A45}"/>
                    </a:ext>
                  </a:extLst>
                </p:cNvPr>
                <p:cNvGrpSpPr/>
                <p:nvPr/>
              </p:nvGrpSpPr>
              <p:grpSpPr>
                <a:xfrm>
                  <a:off x="1862228" y="4474508"/>
                  <a:ext cx="476495" cy="477927"/>
                  <a:chOff x="2614865" y="6207068"/>
                  <a:chExt cx="669175" cy="67118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A454BD18-55B8-4FF4-9B3E-4612DF2F8686}"/>
                      </a:ext>
                    </a:extLst>
                  </p:cNvPr>
                  <p:cNvSpPr/>
                  <p:nvPr/>
                </p:nvSpPr>
                <p:spPr>
                  <a:xfrm>
                    <a:off x="2865264" y="6207068"/>
                    <a:ext cx="174006" cy="309050"/>
                  </a:xfrm>
                  <a:custGeom>
                    <a:avLst/>
                    <a:gdLst>
                      <a:gd name="connsiteX0" fmla="*/ 83977 w 174006"/>
                      <a:gd name="connsiteY0" fmla="*/ 0 h 309050"/>
                      <a:gd name="connsiteX1" fmla="*/ 152990 w 174006"/>
                      <a:gd name="connsiteY1" fmla="*/ 6818 h 309050"/>
                      <a:gd name="connsiteX2" fmla="*/ 174006 w 174006"/>
                      <a:gd name="connsiteY2" fmla="*/ 13212 h 309050"/>
                      <a:gd name="connsiteX3" fmla="*/ 174005 w 174006"/>
                      <a:gd name="connsiteY3" fmla="*/ 222047 h 309050"/>
                      <a:gd name="connsiteX4" fmla="*/ 87002 w 174006"/>
                      <a:gd name="connsiteY4" fmla="*/ 309050 h 309050"/>
                      <a:gd name="connsiteX5" fmla="*/ 87003 w 174006"/>
                      <a:gd name="connsiteY5" fmla="*/ 309049 h 309050"/>
                      <a:gd name="connsiteX6" fmla="*/ 0 w 174006"/>
                      <a:gd name="connsiteY6" fmla="*/ 222046 h 309050"/>
                      <a:gd name="connsiteX7" fmla="*/ 0 w 174006"/>
                      <a:gd name="connsiteY7" fmla="*/ 11371 h 309050"/>
                      <a:gd name="connsiteX8" fmla="*/ 14964 w 174006"/>
                      <a:gd name="connsiteY8" fmla="*/ 6818 h 309050"/>
                      <a:gd name="connsiteX9" fmla="*/ 83977 w 174006"/>
                      <a:gd name="connsiteY9" fmla="*/ 0 h 30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4006" h="309050">
                        <a:moveTo>
                          <a:pt x="83977" y="0"/>
                        </a:moveTo>
                        <a:cubicBezTo>
                          <a:pt x="107618" y="0"/>
                          <a:pt x="130698" y="2348"/>
                          <a:pt x="152990" y="6818"/>
                        </a:cubicBezTo>
                        <a:lnTo>
                          <a:pt x="174006" y="13212"/>
                        </a:lnTo>
                        <a:lnTo>
                          <a:pt x="174005" y="222047"/>
                        </a:lnTo>
                        <a:cubicBezTo>
                          <a:pt x="174005" y="270097"/>
                          <a:pt x="135052" y="309050"/>
                          <a:pt x="87002" y="309050"/>
                        </a:cubicBezTo>
                        <a:lnTo>
                          <a:pt x="87003" y="309049"/>
                        </a:lnTo>
                        <a:cubicBezTo>
                          <a:pt x="38953" y="309049"/>
                          <a:pt x="0" y="270096"/>
                          <a:pt x="0" y="222046"/>
                        </a:cubicBezTo>
                        <a:lnTo>
                          <a:pt x="0" y="11371"/>
                        </a:lnTo>
                        <a:lnTo>
                          <a:pt x="14964" y="6818"/>
                        </a:lnTo>
                        <a:cubicBezTo>
                          <a:pt x="37256" y="2348"/>
                          <a:pt x="60337" y="0"/>
                          <a:pt x="83977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CD99733C-C6A7-478D-A2AB-80BDA46056DA}"/>
                      </a:ext>
                    </a:extLst>
                  </p:cNvPr>
                  <p:cNvSpPr/>
                  <p:nvPr/>
                </p:nvSpPr>
                <p:spPr>
                  <a:xfrm>
                    <a:off x="3125549" y="6259018"/>
                    <a:ext cx="158491" cy="257100"/>
                  </a:xfrm>
                  <a:custGeom>
                    <a:avLst/>
                    <a:gdLst>
                      <a:gd name="connsiteX0" fmla="*/ 0 w 158491"/>
                      <a:gd name="connsiteY0" fmla="*/ 0 h 257100"/>
                      <a:gd name="connsiteX1" fmla="*/ 41514 w 158491"/>
                      <a:gd name="connsiteY1" fmla="*/ 24684 h 257100"/>
                      <a:gd name="connsiteX2" fmla="*/ 150735 w 158491"/>
                      <a:gd name="connsiteY2" fmla="*/ 183848 h 257100"/>
                      <a:gd name="connsiteX3" fmla="*/ 158491 w 158491"/>
                      <a:gd name="connsiteY3" fmla="*/ 216832 h 257100"/>
                      <a:gd name="connsiteX4" fmla="*/ 148522 w 158491"/>
                      <a:gd name="connsiteY4" fmla="*/ 231618 h 257100"/>
                      <a:gd name="connsiteX5" fmla="*/ 87002 w 158491"/>
                      <a:gd name="connsiteY5" fmla="*/ 257100 h 257100"/>
                      <a:gd name="connsiteX6" fmla="*/ 87003 w 158491"/>
                      <a:gd name="connsiteY6" fmla="*/ 257099 h 257100"/>
                      <a:gd name="connsiteX7" fmla="*/ 0 w 158491"/>
                      <a:gd name="connsiteY7" fmla="*/ 170096 h 25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8491" h="257100">
                        <a:moveTo>
                          <a:pt x="0" y="0"/>
                        </a:moveTo>
                        <a:lnTo>
                          <a:pt x="41514" y="24684"/>
                        </a:lnTo>
                        <a:cubicBezTo>
                          <a:pt x="92251" y="65719"/>
                          <a:pt x="130724" y="120798"/>
                          <a:pt x="150735" y="183848"/>
                        </a:cubicBezTo>
                        <a:lnTo>
                          <a:pt x="158491" y="216832"/>
                        </a:lnTo>
                        <a:lnTo>
                          <a:pt x="148522" y="231618"/>
                        </a:lnTo>
                        <a:cubicBezTo>
                          <a:pt x="132778" y="247362"/>
                          <a:pt x="111027" y="257100"/>
                          <a:pt x="87002" y="257100"/>
                        </a:cubicBezTo>
                        <a:lnTo>
                          <a:pt x="87003" y="257099"/>
                        </a:lnTo>
                        <a:cubicBezTo>
                          <a:pt x="38953" y="257099"/>
                          <a:pt x="0" y="218146"/>
                          <a:pt x="0" y="170096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5529E961-7E57-4748-8481-67F907AC1C00}"/>
                      </a:ext>
                    </a:extLst>
                  </p:cNvPr>
                  <p:cNvSpPr/>
                  <p:nvPr/>
                </p:nvSpPr>
                <p:spPr>
                  <a:xfrm>
                    <a:off x="2614865" y="6252422"/>
                    <a:ext cx="164120" cy="263696"/>
                  </a:xfrm>
                  <a:custGeom>
                    <a:avLst/>
                    <a:gdLst>
                      <a:gd name="connsiteX0" fmla="*/ 164120 w 164120"/>
                      <a:gd name="connsiteY0" fmla="*/ 0 h 263696"/>
                      <a:gd name="connsiteX1" fmla="*/ 164120 w 164120"/>
                      <a:gd name="connsiteY1" fmla="*/ 176693 h 263696"/>
                      <a:gd name="connsiteX2" fmla="*/ 77117 w 164120"/>
                      <a:gd name="connsiteY2" fmla="*/ 263696 h 263696"/>
                      <a:gd name="connsiteX3" fmla="*/ 77118 w 164120"/>
                      <a:gd name="connsiteY3" fmla="*/ 263695 h 263696"/>
                      <a:gd name="connsiteX4" fmla="*/ 15598 w 164120"/>
                      <a:gd name="connsiteY4" fmla="*/ 238212 h 263696"/>
                      <a:gd name="connsiteX5" fmla="*/ 0 w 164120"/>
                      <a:gd name="connsiteY5" fmla="*/ 215078 h 263696"/>
                      <a:gd name="connsiteX6" fmla="*/ 17569 w 164120"/>
                      <a:gd name="connsiteY6" fmla="*/ 159611 h 263696"/>
                      <a:gd name="connsiteX7" fmla="*/ 141636 w 164120"/>
                      <a:gd name="connsiteY7" fmla="*/ 11960 h 263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120" h="263696">
                        <a:moveTo>
                          <a:pt x="164120" y="0"/>
                        </a:moveTo>
                        <a:lnTo>
                          <a:pt x="164120" y="176693"/>
                        </a:lnTo>
                        <a:cubicBezTo>
                          <a:pt x="164120" y="224743"/>
                          <a:pt x="125167" y="263696"/>
                          <a:pt x="77117" y="263696"/>
                        </a:cubicBezTo>
                        <a:lnTo>
                          <a:pt x="77118" y="263695"/>
                        </a:lnTo>
                        <a:cubicBezTo>
                          <a:pt x="53093" y="263695"/>
                          <a:pt x="31342" y="253957"/>
                          <a:pt x="15598" y="238212"/>
                        </a:cubicBezTo>
                        <a:lnTo>
                          <a:pt x="0" y="215078"/>
                        </a:lnTo>
                        <a:lnTo>
                          <a:pt x="17569" y="159611"/>
                        </a:lnTo>
                        <a:cubicBezTo>
                          <a:pt x="43561" y="99387"/>
                          <a:pt x="86982" y="48145"/>
                          <a:pt x="141636" y="1196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E8802B1-E038-4938-A09E-4A35140364ED}"/>
                      </a:ext>
                    </a:extLst>
                  </p:cNvPr>
                  <p:cNvSpPr/>
                  <p:nvPr/>
                </p:nvSpPr>
                <p:spPr>
                  <a:xfrm>
                    <a:off x="2627102" y="6621950"/>
                    <a:ext cx="151884" cy="210270"/>
                  </a:xfrm>
                  <a:custGeom>
                    <a:avLst/>
                    <a:gdLst>
                      <a:gd name="connsiteX0" fmla="*/ 64881 w 151884"/>
                      <a:gd name="connsiteY0" fmla="*/ 0 h 210270"/>
                      <a:gd name="connsiteX1" fmla="*/ 151884 w 151884"/>
                      <a:gd name="connsiteY1" fmla="*/ 87003 h 210270"/>
                      <a:gd name="connsiteX2" fmla="*/ 151884 w 151884"/>
                      <a:gd name="connsiteY2" fmla="*/ 210270 h 210270"/>
                      <a:gd name="connsiteX3" fmla="*/ 130679 w 151884"/>
                      <a:gd name="connsiteY3" fmla="*/ 198990 h 210270"/>
                      <a:gd name="connsiteX4" fmla="*/ 6612 w 151884"/>
                      <a:gd name="connsiteY4" fmla="*/ 51339 h 210270"/>
                      <a:gd name="connsiteX5" fmla="*/ 0 w 151884"/>
                      <a:gd name="connsiteY5" fmla="*/ 30467 h 210270"/>
                      <a:gd name="connsiteX6" fmla="*/ 3361 w 151884"/>
                      <a:gd name="connsiteY6" fmla="*/ 25483 h 210270"/>
                      <a:gd name="connsiteX7" fmla="*/ 64881 w 151884"/>
                      <a:gd name="connsiteY7" fmla="*/ 0 h 21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1884" h="210270">
                        <a:moveTo>
                          <a:pt x="64881" y="0"/>
                        </a:moveTo>
                        <a:cubicBezTo>
                          <a:pt x="112931" y="0"/>
                          <a:pt x="151884" y="38953"/>
                          <a:pt x="151884" y="87003"/>
                        </a:cubicBezTo>
                        <a:lnTo>
                          <a:pt x="151884" y="210270"/>
                        </a:lnTo>
                        <a:lnTo>
                          <a:pt x="130679" y="198990"/>
                        </a:lnTo>
                        <a:cubicBezTo>
                          <a:pt x="76025" y="162805"/>
                          <a:pt x="32604" y="111564"/>
                          <a:pt x="6612" y="51339"/>
                        </a:cubicBezTo>
                        <a:lnTo>
                          <a:pt x="0" y="30467"/>
                        </a:lnTo>
                        <a:lnTo>
                          <a:pt x="3361" y="25483"/>
                        </a:lnTo>
                        <a:cubicBezTo>
                          <a:pt x="19105" y="9739"/>
                          <a:pt x="40856" y="0"/>
                          <a:pt x="64881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92AD4F94-8577-4592-8EFF-3EDBFE945B7B}"/>
                      </a:ext>
                    </a:extLst>
                  </p:cNvPr>
                  <p:cNvSpPr/>
                  <p:nvPr/>
                </p:nvSpPr>
                <p:spPr>
                  <a:xfrm>
                    <a:off x="2865264" y="6621950"/>
                    <a:ext cx="174006" cy="256304"/>
                  </a:xfrm>
                  <a:custGeom>
                    <a:avLst/>
                    <a:gdLst>
                      <a:gd name="connsiteX0" fmla="*/ 87003 w 174006"/>
                      <a:gd name="connsiteY0" fmla="*/ 0 h 256304"/>
                      <a:gd name="connsiteX1" fmla="*/ 174006 w 174006"/>
                      <a:gd name="connsiteY1" fmla="*/ 87003 h 256304"/>
                      <a:gd name="connsiteX2" fmla="*/ 174006 w 174006"/>
                      <a:gd name="connsiteY2" fmla="*/ 243093 h 256304"/>
                      <a:gd name="connsiteX3" fmla="*/ 152990 w 174006"/>
                      <a:gd name="connsiteY3" fmla="*/ 249486 h 256304"/>
                      <a:gd name="connsiteX4" fmla="*/ 83977 w 174006"/>
                      <a:gd name="connsiteY4" fmla="*/ 256304 h 256304"/>
                      <a:gd name="connsiteX5" fmla="*/ 14964 w 174006"/>
                      <a:gd name="connsiteY5" fmla="*/ 249486 h 256304"/>
                      <a:gd name="connsiteX6" fmla="*/ 0 w 174006"/>
                      <a:gd name="connsiteY6" fmla="*/ 244934 h 256304"/>
                      <a:gd name="connsiteX7" fmla="*/ 0 w 174006"/>
                      <a:gd name="connsiteY7" fmla="*/ 87003 h 256304"/>
                      <a:gd name="connsiteX8" fmla="*/ 87003 w 174006"/>
                      <a:gd name="connsiteY8" fmla="*/ 0 h 256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006" h="256304">
                        <a:moveTo>
                          <a:pt x="87003" y="0"/>
                        </a:moveTo>
                        <a:cubicBezTo>
                          <a:pt x="135053" y="0"/>
                          <a:pt x="174006" y="38953"/>
                          <a:pt x="174006" y="87003"/>
                        </a:cubicBezTo>
                        <a:lnTo>
                          <a:pt x="174006" y="243093"/>
                        </a:lnTo>
                        <a:lnTo>
                          <a:pt x="152990" y="249486"/>
                        </a:lnTo>
                        <a:cubicBezTo>
                          <a:pt x="130698" y="253957"/>
                          <a:pt x="107618" y="256304"/>
                          <a:pt x="83977" y="256304"/>
                        </a:cubicBezTo>
                        <a:cubicBezTo>
                          <a:pt x="60337" y="256304"/>
                          <a:pt x="37256" y="253957"/>
                          <a:pt x="14964" y="249486"/>
                        </a:cubicBezTo>
                        <a:lnTo>
                          <a:pt x="0" y="244934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B352ECB8-CA14-4C91-8198-E506F0B9C539}"/>
                      </a:ext>
                    </a:extLst>
                  </p:cNvPr>
                  <p:cNvSpPr/>
                  <p:nvPr/>
                </p:nvSpPr>
                <p:spPr>
                  <a:xfrm>
                    <a:off x="3125548" y="6621950"/>
                    <a:ext cx="147606" cy="207051"/>
                  </a:xfrm>
                  <a:custGeom>
                    <a:avLst/>
                    <a:gdLst>
                      <a:gd name="connsiteX0" fmla="*/ 87003 w 147606"/>
                      <a:gd name="connsiteY0" fmla="*/ 0 h 207051"/>
                      <a:gd name="connsiteX1" fmla="*/ 120868 w 147606"/>
                      <a:gd name="connsiteY1" fmla="*/ 6837 h 207051"/>
                      <a:gd name="connsiteX2" fmla="*/ 147606 w 147606"/>
                      <a:gd name="connsiteY2" fmla="*/ 24865 h 207051"/>
                      <a:gd name="connsiteX3" fmla="*/ 139221 w 147606"/>
                      <a:gd name="connsiteY3" fmla="*/ 51339 h 207051"/>
                      <a:gd name="connsiteX4" fmla="*/ 15153 w 147606"/>
                      <a:gd name="connsiteY4" fmla="*/ 198990 h 207051"/>
                      <a:gd name="connsiteX5" fmla="*/ 0 w 147606"/>
                      <a:gd name="connsiteY5" fmla="*/ 207051 h 207051"/>
                      <a:gd name="connsiteX6" fmla="*/ 0 w 147606"/>
                      <a:gd name="connsiteY6" fmla="*/ 87003 h 207051"/>
                      <a:gd name="connsiteX7" fmla="*/ 87003 w 147606"/>
                      <a:gd name="connsiteY7" fmla="*/ 0 h 207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7606" h="207051">
                        <a:moveTo>
                          <a:pt x="87003" y="0"/>
                        </a:moveTo>
                        <a:cubicBezTo>
                          <a:pt x="99016" y="0"/>
                          <a:pt x="110460" y="2435"/>
                          <a:pt x="120868" y="6837"/>
                        </a:cubicBezTo>
                        <a:lnTo>
                          <a:pt x="147606" y="24865"/>
                        </a:lnTo>
                        <a:lnTo>
                          <a:pt x="139221" y="51339"/>
                        </a:lnTo>
                        <a:cubicBezTo>
                          <a:pt x="113228" y="111564"/>
                          <a:pt x="69807" y="162805"/>
                          <a:pt x="15153" y="198990"/>
                        </a:cubicBezTo>
                        <a:lnTo>
                          <a:pt x="0" y="207051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34" name="그룹 333">
                  <a:extLst>
                    <a:ext uri="{FF2B5EF4-FFF2-40B4-BE49-F238E27FC236}">
                      <a16:creationId xmlns:a16="http://schemas.microsoft.com/office/drawing/2014/main" id="{FA54544B-7486-417C-802B-CBBED1400AFC}"/>
                    </a:ext>
                  </a:extLst>
                </p:cNvPr>
                <p:cNvGrpSpPr/>
                <p:nvPr/>
              </p:nvGrpSpPr>
              <p:grpSpPr>
                <a:xfrm>
                  <a:off x="3899218" y="5066791"/>
                  <a:ext cx="476495" cy="477927"/>
                  <a:chOff x="2614865" y="6207068"/>
                  <a:chExt cx="669175" cy="671186"/>
                </a:xfrm>
              </p:grpSpPr>
              <p:sp>
                <p:nvSpPr>
                  <p:cNvPr id="342" name="자유형: 도형 341">
                    <a:extLst>
                      <a:ext uri="{FF2B5EF4-FFF2-40B4-BE49-F238E27FC236}">
                        <a16:creationId xmlns:a16="http://schemas.microsoft.com/office/drawing/2014/main" id="{8CEBAE93-E6BB-4444-82C1-15F66298F94D}"/>
                      </a:ext>
                    </a:extLst>
                  </p:cNvPr>
                  <p:cNvSpPr/>
                  <p:nvPr/>
                </p:nvSpPr>
                <p:spPr>
                  <a:xfrm>
                    <a:off x="2865264" y="6207068"/>
                    <a:ext cx="174006" cy="309050"/>
                  </a:xfrm>
                  <a:custGeom>
                    <a:avLst/>
                    <a:gdLst>
                      <a:gd name="connsiteX0" fmla="*/ 83977 w 174006"/>
                      <a:gd name="connsiteY0" fmla="*/ 0 h 309050"/>
                      <a:gd name="connsiteX1" fmla="*/ 152990 w 174006"/>
                      <a:gd name="connsiteY1" fmla="*/ 6818 h 309050"/>
                      <a:gd name="connsiteX2" fmla="*/ 174006 w 174006"/>
                      <a:gd name="connsiteY2" fmla="*/ 13212 h 309050"/>
                      <a:gd name="connsiteX3" fmla="*/ 174005 w 174006"/>
                      <a:gd name="connsiteY3" fmla="*/ 222047 h 309050"/>
                      <a:gd name="connsiteX4" fmla="*/ 87002 w 174006"/>
                      <a:gd name="connsiteY4" fmla="*/ 309050 h 309050"/>
                      <a:gd name="connsiteX5" fmla="*/ 87003 w 174006"/>
                      <a:gd name="connsiteY5" fmla="*/ 309049 h 309050"/>
                      <a:gd name="connsiteX6" fmla="*/ 0 w 174006"/>
                      <a:gd name="connsiteY6" fmla="*/ 222046 h 309050"/>
                      <a:gd name="connsiteX7" fmla="*/ 0 w 174006"/>
                      <a:gd name="connsiteY7" fmla="*/ 11371 h 309050"/>
                      <a:gd name="connsiteX8" fmla="*/ 14964 w 174006"/>
                      <a:gd name="connsiteY8" fmla="*/ 6818 h 309050"/>
                      <a:gd name="connsiteX9" fmla="*/ 83977 w 174006"/>
                      <a:gd name="connsiteY9" fmla="*/ 0 h 30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4006" h="309050">
                        <a:moveTo>
                          <a:pt x="83977" y="0"/>
                        </a:moveTo>
                        <a:cubicBezTo>
                          <a:pt x="107618" y="0"/>
                          <a:pt x="130698" y="2348"/>
                          <a:pt x="152990" y="6818"/>
                        </a:cubicBezTo>
                        <a:lnTo>
                          <a:pt x="174006" y="13212"/>
                        </a:lnTo>
                        <a:lnTo>
                          <a:pt x="174005" y="222047"/>
                        </a:lnTo>
                        <a:cubicBezTo>
                          <a:pt x="174005" y="270097"/>
                          <a:pt x="135052" y="309050"/>
                          <a:pt x="87002" y="309050"/>
                        </a:cubicBezTo>
                        <a:lnTo>
                          <a:pt x="87003" y="309049"/>
                        </a:lnTo>
                        <a:cubicBezTo>
                          <a:pt x="38953" y="309049"/>
                          <a:pt x="0" y="270096"/>
                          <a:pt x="0" y="222046"/>
                        </a:cubicBezTo>
                        <a:lnTo>
                          <a:pt x="0" y="11371"/>
                        </a:lnTo>
                        <a:lnTo>
                          <a:pt x="14964" y="6818"/>
                        </a:lnTo>
                        <a:cubicBezTo>
                          <a:pt x="37256" y="2348"/>
                          <a:pt x="60337" y="0"/>
                          <a:pt x="83977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" name="자유형: 도형 342">
                    <a:extLst>
                      <a:ext uri="{FF2B5EF4-FFF2-40B4-BE49-F238E27FC236}">
                        <a16:creationId xmlns:a16="http://schemas.microsoft.com/office/drawing/2014/main" id="{C375D2E8-EB69-45C8-8D4C-165F7B3E2096}"/>
                      </a:ext>
                    </a:extLst>
                  </p:cNvPr>
                  <p:cNvSpPr/>
                  <p:nvPr/>
                </p:nvSpPr>
                <p:spPr>
                  <a:xfrm>
                    <a:off x="3125549" y="6259018"/>
                    <a:ext cx="158491" cy="257100"/>
                  </a:xfrm>
                  <a:custGeom>
                    <a:avLst/>
                    <a:gdLst>
                      <a:gd name="connsiteX0" fmla="*/ 0 w 158491"/>
                      <a:gd name="connsiteY0" fmla="*/ 0 h 257100"/>
                      <a:gd name="connsiteX1" fmla="*/ 41514 w 158491"/>
                      <a:gd name="connsiteY1" fmla="*/ 24684 h 257100"/>
                      <a:gd name="connsiteX2" fmla="*/ 150735 w 158491"/>
                      <a:gd name="connsiteY2" fmla="*/ 183848 h 257100"/>
                      <a:gd name="connsiteX3" fmla="*/ 158491 w 158491"/>
                      <a:gd name="connsiteY3" fmla="*/ 216832 h 257100"/>
                      <a:gd name="connsiteX4" fmla="*/ 148522 w 158491"/>
                      <a:gd name="connsiteY4" fmla="*/ 231618 h 257100"/>
                      <a:gd name="connsiteX5" fmla="*/ 87002 w 158491"/>
                      <a:gd name="connsiteY5" fmla="*/ 257100 h 257100"/>
                      <a:gd name="connsiteX6" fmla="*/ 87003 w 158491"/>
                      <a:gd name="connsiteY6" fmla="*/ 257099 h 257100"/>
                      <a:gd name="connsiteX7" fmla="*/ 0 w 158491"/>
                      <a:gd name="connsiteY7" fmla="*/ 170096 h 25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8491" h="257100">
                        <a:moveTo>
                          <a:pt x="0" y="0"/>
                        </a:moveTo>
                        <a:lnTo>
                          <a:pt x="41514" y="24684"/>
                        </a:lnTo>
                        <a:cubicBezTo>
                          <a:pt x="92251" y="65719"/>
                          <a:pt x="130724" y="120798"/>
                          <a:pt x="150735" y="183848"/>
                        </a:cubicBezTo>
                        <a:lnTo>
                          <a:pt x="158491" y="216832"/>
                        </a:lnTo>
                        <a:lnTo>
                          <a:pt x="148522" y="231618"/>
                        </a:lnTo>
                        <a:cubicBezTo>
                          <a:pt x="132778" y="247362"/>
                          <a:pt x="111027" y="257100"/>
                          <a:pt x="87002" y="257100"/>
                        </a:cubicBezTo>
                        <a:lnTo>
                          <a:pt x="87003" y="257099"/>
                        </a:lnTo>
                        <a:cubicBezTo>
                          <a:pt x="38953" y="257099"/>
                          <a:pt x="0" y="218146"/>
                          <a:pt x="0" y="170096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" name="자유형: 도형 343">
                    <a:extLst>
                      <a:ext uri="{FF2B5EF4-FFF2-40B4-BE49-F238E27FC236}">
                        <a16:creationId xmlns:a16="http://schemas.microsoft.com/office/drawing/2014/main" id="{1EAAA17F-2E23-4AA7-B6E8-9B62C76E503B}"/>
                      </a:ext>
                    </a:extLst>
                  </p:cNvPr>
                  <p:cNvSpPr/>
                  <p:nvPr/>
                </p:nvSpPr>
                <p:spPr>
                  <a:xfrm>
                    <a:off x="2614865" y="6252422"/>
                    <a:ext cx="164120" cy="263696"/>
                  </a:xfrm>
                  <a:custGeom>
                    <a:avLst/>
                    <a:gdLst>
                      <a:gd name="connsiteX0" fmla="*/ 164120 w 164120"/>
                      <a:gd name="connsiteY0" fmla="*/ 0 h 263696"/>
                      <a:gd name="connsiteX1" fmla="*/ 164120 w 164120"/>
                      <a:gd name="connsiteY1" fmla="*/ 176693 h 263696"/>
                      <a:gd name="connsiteX2" fmla="*/ 77117 w 164120"/>
                      <a:gd name="connsiteY2" fmla="*/ 263696 h 263696"/>
                      <a:gd name="connsiteX3" fmla="*/ 77118 w 164120"/>
                      <a:gd name="connsiteY3" fmla="*/ 263695 h 263696"/>
                      <a:gd name="connsiteX4" fmla="*/ 15598 w 164120"/>
                      <a:gd name="connsiteY4" fmla="*/ 238212 h 263696"/>
                      <a:gd name="connsiteX5" fmla="*/ 0 w 164120"/>
                      <a:gd name="connsiteY5" fmla="*/ 215078 h 263696"/>
                      <a:gd name="connsiteX6" fmla="*/ 17569 w 164120"/>
                      <a:gd name="connsiteY6" fmla="*/ 159611 h 263696"/>
                      <a:gd name="connsiteX7" fmla="*/ 141636 w 164120"/>
                      <a:gd name="connsiteY7" fmla="*/ 11960 h 263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120" h="263696">
                        <a:moveTo>
                          <a:pt x="164120" y="0"/>
                        </a:moveTo>
                        <a:lnTo>
                          <a:pt x="164120" y="176693"/>
                        </a:lnTo>
                        <a:cubicBezTo>
                          <a:pt x="164120" y="224743"/>
                          <a:pt x="125167" y="263696"/>
                          <a:pt x="77117" y="263696"/>
                        </a:cubicBezTo>
                        <a:lnTo>
                          <a:pt x="77118" y="263695"/>
                        </a:lnTo>
                        <a:cubicBezTo>
                          <a:pt x="53093" y="263695"/>
                          <a:pt x="31342" y="253957"/>
                          <a:pt x="15598" y="238212"/>
                        </a:cubicBezTo>
                        <a:lnTo>
                          <a:pt x="0" y="215078"/>
                        </a:lnTo>
                        <a:lnTo>
                          <a:pt x="17569" y="159611"/>
                        </a:lnTo>
                        <a:cubicBezTo>
                          <a:pt x="43561" y="99387"/>
                          <a:pt x="86982" y="48145"/>
                          <a:pt x="141636" y="1196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4029FB1B-0C20-4E03-A5E7-0805DBF949BE}"/>
                      </a:ext>
                    </a:extLst>
                  </p:cNvPr>
                  <p:cNvSpPr/>
                  <p:nvPr/>
                </p:nvSpPr>
                <p:spPr>
                  <a:xfrm>
                    <a:off x="2627102" y="6621950"/>
                    <a:ext cx="151884" cy="210270"/>
                  </a:xfrm>
                  <a:custGeom>
                    <a:avLst/>
                    <a:gdLst>
                      <a:gd name="connsiteX0" fmla="*/ 64881 w 151884"/>
                      <a:gd name="connsiteY0" fmla="*/ 0 h 210270"/>
                      <a:gd name="connsiteX1" fmla="*/ 151884 w 151884"/>
                      <a:gd name="connsiteY1" fmla="*/ 87003 h 210270"/>
                      <a:gd name="connsiteX2" fmla="*/ 151884 w 151884"/>
                      <a:gd name="connsiteY2" fmla="*/ 210270 h 210270"/>
                      <a:gd name="connsiteX3" fmla="*/ 130679 w 151884"/>
                      <a:gd name="connsiteY3" fmla="*/ 198990 h 210270"/>
                      <a:gd name="connsiteX4" fmla="*/ 6612 w 151884"/>
                      <a:gd name="connsiteY4" fmla="*/ 51339 h 210270"/>
                      <a:gd name="connsiteX5" fmla="*/ 0 w 151884"/>
                      <a:gd name="connsiteY5" fmla="*/ 30467 h 210270"/>
                      <a:gd name="connsiteX6" fmla="*/ 3361 w 151884"/>
                      <a:gd name="connsiteY6" fmla="*/ 25483 h 210270"/>
                      <a:gd name="connsiteX7" fmla="*/ 64881 w 151884"/>
                      <a:gd name="connsiteY7" fmla="*/ 0 h 21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1884" h="210270">
                        <a:moveTo>
                          <a:pt x="64881" y="0"/>
                        </a:moveTo>
                        <a:cubicBezTo>
                          <a:pt x="112931" y="0"/>
                          <a:pt x="151884" y="38953"/>
                          <a:pt x="151884" y="87003"/>
                        </a:cubicBezTo>
                        <a:lnTo>
                          <a:pt x="151884" y="210270"/>
                        </a:lnTo>
                        <a:lnTo>
                          <a:pt x="130679" y="198990"/>
                        </a:lnTo>
                        <a:cubicBezTo>
                          <a:pt x="76025" y="162805"/>
                          <a:pt x="32604" y="111564"/>
                          <a:pt x="6612" y="51339"/>
                        </a:cubicBezTo>
                        <a:lnTo>
                          <a:pt x="0" y="30467"/>
                        </a:lnTo>
                        <a:lnTo>
                          <a:pt x="3361" y="25483"/>
                        </a:lnTo>
                        <a:cubicBezTo>
                          <a:pt x="19105" y="9739"/>
                          <a:pt x="40856" y="0"/>
                          <a:pt x="64881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1F54DD0-BCDF-44D0-ADB1-958B9E7CB92C}"/>
                      </a:ext>
                    </a:extLst>
                  </p:cNvPr>
                  <p:cNvSpPr/>
                  <p:nvPr/>
                </p:nvSpPr>
                <p:spPr>
                  <a:xfrm>
                    <a:off x="2865264" y="6621950"/>
                    <a:ext cx="174006" cy="256304"/>
                  </a:xfrm>
                  <a:custGeom>
                    <a:avLst/>
                    <a:gdLst>
                      <a:gd name="connsiteX0" fmla="*/ 87003 w 174006"/>
                      <a:gd name="connsiteY0" fmla="*/ 0 h 256304"/>
                      <a:gd name="connsiteX1" fmla="*/ 174006 w 174006"/>
                      <a:gd name="connsiteY1" fmla="*/ 87003 h 256304"/>
                      <a:gd name="connsiteX2" fmla="*/ 174006 w 174006"/>
                      <a:gd name="connsiteY2" fmla="*/ 243093 h 256304"/>
                      <a:gd name="connsiteX3" fmla="*/ 152990 w 174006"/>
                      <a:gd name="connsiteY3" fmla="*/ 249486 h 256304"/>
                      <a:gd name="connsiteX4" fmla="*/ 83977 w 174006"/>
                      <a:gd name="connsiteY4" fmla="*/ 256304 h 256304"/>
                      <a:gd name="connsiteX5" fmla="*/ 14964 w 174006"/>
                      <a:gd name="connsiteY5" fmla="*/ 249486 h 256304"/>
                      <a:gd name="connsiteX6" fmla="*/ 0 w 174006"/>
                      <a:gd name="connsiteY6" fmla="*/ 244934 h 256304"/>
                      <a:gd name="connsiteX7" fmla="*/ 0 w 174006"/>
                      <a:gd name="connsiteY7" fmla="*/ 87003 h 256304"/>
                      <a:gd name="connsiteX8" fmla="*/ 87003 w 174006"/>
                      <a:gd name="connsiteY8" fmla="*/ 0 h 256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006" h="256304">
                        <a:moveTo>
                          <a:pt x="87003" y="0"/>
                        </a:moveTo>
                        <a:cubicBezTo>
                          <a:pt x="135053" y="0"/>
                          <a:pt x="174006" y="38953"/>
                          <a:pt x="174006" y="87003"/>
                        </a:cubicBezTo>
                        <a:lnTo>
                          <a:pt x="174006" y="243093"/>
                        </a:lnTo>
                        <a:lnTo>
                          <a:pt x="152990" y="249486"/>
                        </a:lnTo>
                        <a:cubicBezTo>
                          <a:pt x="130698" y="253957"/>
                          <a:pt x="107618" y="256304"/>
                          <a:pt x="83977" y="256304"/>
                        </a:cubicBezTo>
                        <a:cubicBezTo>
                          <a:pt x="60337" y="256304"/>
                          <a:pt x="37256" y="253957"/>
                          <a:pt x="14964" y="249486"/>
                        </a:cubicBezTo>
                        <a:lnTo>
                          <a:pt x="0" y="244934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EAB180AA-9E8D-489C-AE11-6CE371E12B50}"/>
                      </a:ext>
                    </a:extLst>
                  </p:cNvPr>
                  <p:cNvSpPr/>
                  <p:nvPr/>
                </p:nvSpPr>
                <p:spPr>
                  <a:xfrm>
                    <a:off x="3125548" y="6621950"/>
                    <a:ext cx="147606" cy="207051"/>
                  </a:xfrm>
                  <a:custGeom>
                    <a:avLst/>
                    <a:gdLst>
                      <a:gd name="connsiteX0" fmla="*/ 87003 w 147606"/>
                      <a:gd name="connsiteY0" fmla="*/ 0 h 207051"/>
                      <a:gd name="connsiteX1" fmla="*/ 120868 w 147606"/>
                      <a:gd name="connsiteY1" fmla="*/ 6837 h 207051"/>
                      <a:gd name="connsiteX2" fmla="*/ 147606 w 147606"/>
                      <a:gd name="connsiteY2" fmla="*/ 24865 h 207051"/>
                      <a:gd name="connsiteX3" fmla="*/ 139221 w 147606"/>
                      <a:gd name="connsiteY3" fmla="*/ 51339 h 207051"/>
                      <a:gd name="connsiteX4" fmla="*/ 15153 w 147606"/>
                      <a:gd name="connsiteY4" fmla="*/ 198990 h 207051"/>
                      <a:gd name="connsiteX5" fmla="*/ 0 w 147606"/>
                      <a:gd name="connsiteY5" fmla="*/ 207051 h 207051"/>
                      <a:gd name="connsiteX6" fmla="*/ 0 w 147606"/>
                      <a:gd name="connsiteY6" fmla="*/ 87003 h 207051"/>
                      <a:gd name="connsiteX7" fmla="*/ 87003 w 147606"/>
                      <a:gd name="connsiteY7" fmla="*/ 0 h 207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7606" h="207051">
                        <a:moveTo>
                          <a:pt x="87003" y="0"/>
                        </a:moveTo>
                        <a:cubicBezTo>
                          <a:pt x="99016" y="0"/>
                          <a:pt x="110460" y="2435"/>
                          <a:pt x="120868" y="6837"/>
                        </a:cubicBezTo>
                        <a:lnTo>
                          <a:pt x="147606" y="24865"/>
                        </a:lnTo>
                        <a:lnTo>
                          <a:pt x="139221" y="51339"/>
                        </a:lnTo>
                        <a:cubicBezTo>
                          <a:pt x="113228" y="111564"/>
                          <a:pt x="69807" y="162805"/>
                          <a:pt x="15153" y="198990"/>
                        </a:cubicBezTo>
                        <a:lnTo>
                          <a:pt x="0" y="207051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35" name="그룹 334">
                  <a:extLst>
                    <a:ext uri="{FF2B5EF4-FFF2-40B4-BE49-F238E27FC236}">
                      <a16:creationId xmlns:a16="http://schemas.microsoft.com/office/drawing/2014/main" id="{71A04B7B-DE0D-4438-B4EE-4127F2149394}"/>
                    </a:ext>
                  </a:extLst>
                </p:cNvPr>
                <p:cNvGrpSpPr/>
                <p:nvPr/>
              </p:nvGrpSpPr>
              <p:grpSpPr>
                <a:xfrm>
                  <a:off x="1865055" y="5066791"/>
                  <a:ext cx="476495" cy="477927"/>
                  <a:chOff x="2614865" y="6207068"/>
                  <a:chExt cx="669175" cy="671186"/>
                </a:xfrm>
              </p:grpSpPr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B8DDA118-F58F-4564-A8F8-7567AC2B2CC4}"/>
                      </a:ext>
                    </a:extLst>
                  </p:cNvPr>
                  <p:cNvSpPr/>
                  <p:nvPr/>
                </p:nvSpPr>
                <p:spPr>
                  <a:xfrm>
                    <a:off x="2865264" y="6207068"/>
                    <a:ext cx="174006" cy="309050"/>
                  </a:xfrm>
                  <a:custGeom>
                    <a:avLst/>
                    <a:gdLst>
                      <a:gd name="connsiteX0" fmla="*/ 83977 w 174006"/>
                      <a:gd name="connsiteY0" fmla="*/ 0 h 309050"/>
                      <a:gd name="connsiteX1" fmla="*/ 152990 w 174006"/>
                      <a:gd name="connsiteY1" fmla="*/ 6818 h 309050"/>
                      <a:gd name="connsiteX2" fmla="*/ 174006 w 174006"/>
                      <a:gd name="connsiteY2" fmla="*/ 13212 h 309050"/>
                      <a:gd name="connsiteX3" fmla="*/ 174005 w 174006"/>
                      <a:gd name="connsiteY3" fmla="*/ 222047 h 309050"/>
                      <a:gd name="connsiteX4" fmla="*/ 87002 w 174006"/>
                      <a:gd name="connsiteY4" fmla="*/ 309050 h 309050"/>
                      <a:gd name="connsiteX5" fmla="*/ 87003 w 174006"/>
                      <a:gd name="connsiteY5" fmla="*/ 309049 h 309050"/>
                      <a:gd name="connsiteX6" fmla="*/ 0 w 174006"/>
                      <a:gd name="connsiteY6" fmla="*/ 222046 h 309050"/>
                      <a:gd name="connsiteX7" fmla="*/ 0 w 174006"/>
                      <a:gd name="connsiteY7" fmla="*/ 11371 h 309050"/>
                      <a:gd name="connsiteX8" fmla="*/ 14964 w 174006"/>
                      <a:gd name="connsiteY8" fmla="*/ 6818 h 309050"/>
                      <a:gd name="connsiteX9" fmla="*/ 83977 w 174006"/>
                      <a:gd name="connsiteY9" fmla="*/ 0 h 30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4006" h="309050">
                        <a:moveTo>
                          <a:pt x="83977" y="0"/>
                        </a:moveTo>
                        <a:cubicBezTo>
                          <a:pt x="107618" y="0"/>
                          <a:pt x="130698" y="2348"/>
                          <a:pt x="152990" y="6818"/>
                        </a:cubicBezTo>
                        <a:lnTo>
                          <a:pt x="174006" y="13212"/>
                        </a:lnTo>
                        <a:lnTo>
                          <a:pt x="174005" y="222047"/>
                        </a:lnTo>
                        <a:cubicBezTo>
                          <a:pt x="174005" y="270097"/>
                          <a:pt x="135052" y="309050"/>
                          <a:pt x="87002" y="309050"/>
                        </a:cubicBezTo>
                        <a:lnTo>
                          <a:pt x="87003" y="309049"/>
                        </a:lnTo>
                        <a:cubicBezTo>
                          <a:pt x="38953" y="309049"/>
                          <a:pt x="0" y="270096"/>
                          <a:pt x="0" y="222046"/>
                        </a:cubicBezTo>
                        <a:lnTo>
                          <a:pt x="0" y="11371"/>
                        </a:lnTo>
                        <a:lnTo>
                          <a:pt x="14964" y="6818"/>
                        </a:lnTo>
                        <a:cubicBezTo>
                          <a:pt x="37256" y="2348"/>
                          <a:pt x="60337" y="0"/>
                          <a:pt x="83977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9803EE23-18D7-4B80-9D61-210373E7FF9C}"/>
                      </a:ext>
                    </a:extLst>
                  </p:cNvPr>
                  <p:cNvSpPr/>
                  <p:nvPr/>
                </p:nvSpPr>
                <p:spPr>
                  <a:xfrm>
                    <a:off x="3125549" y="6259018"/>
                    <a:ext cx="158491" cy="257100"/>
                  </a:xfrm>
                  <a:custGeom>
                    <a:avLst/>
                    <a:gdLst>
                      <a:gd name="connsiteX0" fmla="*/ 0 w 158491"/>
                      <a:gd name="connsiteY0" fmla="*/ 0 h 257100"/>
                      <a:gd name="connsiteX1" fmla="*/ 41514 w 158491"/>
                      <a:gd name="connsiteY1" fmla="*/ 24684 h 257100"/>
                      <a:gd name="connsiteX2" fmla="*/ 150735 w 158491"/>
                      <a:gd name="connsiteY2" fmla="*/ 183848 h 257100"/>
                      <a:gd name="connsiteX3" fmla="*/ 158491 w 158491"/>
                      <a:gd name="connsiteY3" fmla="*/ 216832 h 257100"/>
                      <a:gd name="connsiteX4" fmla="*/ 148522 w 158491"/>
                      <a:gd name="connsiteY4" fmla="*/ 231618 h 257100"/>
                      <a:gd name="connsiteX5" fmla="*/ 87002 w 158491"/>
                      <a:gd name="connsiteY5" fmla="*/ 257100 h 257100"/>
                      <a:gd name="connsiteX6" fmla="*/ 87003 w 158491"/>
                      <a:gd name="connsiteY6" fmla="*/ 257099 h 257100"/>
                      <a:gd name="connsiteX7" fmla="*/ 0 w 158491"/>
                      <a:gd name="connsiteY7" fmla="*/ 170096 h 25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8491" h="257100">
                        <a:moveTo>
                          <a:pt x="0" y="0"/>
                        </a:moveTo>
                        <a:lnTo>
                          <a:pt x="41514" y="24684"/>
                        </a:lnTo>
                        <a:cubicBezTo>
                          <a:pt x="92251" y="65719"/>
                          <a:pt x="130724" y="120798"/>
                          <a:pt x="150735" y="183848"/>
                        </a:cubicBezTo>
                        <a:lnTo>
                          <a:pt x="158491" y="216832"/>
                        </a:lnTo>
                        <a:lnTo>
                          <a:pt x="148522" y="231618"/>
                        </a:lnTo>
                        <a:cubicBezTo>
                          <a:pt x="132778" y="247362"/>
                          <a:pt x="111027" y="257100"/>
                          <a:pt x="87002" y="257100"/>
                        </a:cubicBezTo>
                        <a:lnTo>
                          <a:pt x="87003" y="257099"/>
                        </a:lnTo>
                        <a:cubicBezTo>
                          <a:pt x="38953" y="257099"/>
                          <a:pt x="0" y="218146"/>
                          <a:pt x="0" y="170096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" name="자유형: 도형 337">
                    <a:extLst>
                      <a:ext uri="{FF2B5EF4-FFF2-40B4-BE49-F238E27FC236}">
                        <a16:creationId xmlns:a16="http://schemas.microsoft.com/office/drawing/2014/main" id="{5A980739-F2A6-4AE9-A277-B5AB6CDA7344}"/>
                      </a:ext>
                    </a:extLst>
                  </p:cNvPr>
                  <p:cNvSpPr/>
                  <p:nvPr/>
                </p:nvSpPr>
                <p:spPr>
                  <a:xfrm>
                    <a:off x="2614865" y="6252422"/>
                    <a:ext cx="164120" cy="263696"/>
                  </a:xfrm>
                  <a:custGeom>
                    <a:avLst/>
                    <a:gdLst>
                      <a:gd name="connsiteX0" fmla="*/ 164120 w 164120"/>
                      <a:gd name="connsiteY0" fmla="*/ 0 h 263696"/>
                      <a:gd name="connsiteX1" fmla="*/ 164120 w 164120"/>
                      <a:gd name="connsiteY1" fmla="*/ 176693 h 263696"/>
                      <a:gd name="connsiteX2" fmla="*/ 77117 w 164120"/>
                      <a:gd name="connsiteY2" fmla="*/ 263696 h 263696"/>
                      <a:gd name="connsiteX3" fmla="*/ 77118 w 164120"/>
                      <a:gd name="connsiteY3" fmla="*/ 263695 h 263696"/>
                      <a:gd name="connsiteX4" fmla="*/ 15598 w 164120"/>
                      <a:gd name="connsiteY4" fmla="*/ 238212 h 263696"/>
                      <a:gd name="connsiteX5" fmla="*/ 0 w 164120"/>
                      <a:gd name="connsiteY5" fmla="*/ 215078 h 263696"/>
                      <a:gd name="connsiteX6" fmla="*/ 17569 w 164120"/>
                      <a:gd name="connsiteY6" fmla="*/ 159611 h 263696"/>
                      <a:gd name="connsiteX7" fmla="*/ 141636 w 164120"/>
                      <a:gd name="connsiteY7" fmla="*/ 11960 h 263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120" h="263696">
                        <a:moveTo>
                          <a:pt x="164120" y="0"/>
                        </a:moveTo>
                        <a:lnTo>
                          <a:pt x="164120" y="176693"/>
                        </a:lnTo>
                        <a:cubicBezTo>
                          <a:pt x="164120" y="224743"/>
                          <a:pt x="125167" y="263696"/>
                          <a:pt x="77117" y="263696"/>
                        </a:cubicBezTo>
                        <a:lnTo>
                          <a:pt x="77118" y="263695"/>
                        </a:lnTo>
                        <a:cubicBezTo>
                          <a:pt x="53093" y="263695"/>
                          <a:pt x="31342" y="253957"/>
                          <a:pt x="15598" y="238212"/>
                        </a:cubicBezTo>
                        <a:lnTo>
                          <a:pt x="0" y="215078"/>
                        </a:lnTo>
                        <a:lnTo>
                          <a:pt x="17569" y="159611"/>
                        </a:lnTo>
                        <a:cubicBezTo>
                          <a:pt x="43561" y="99387"/>
                          <a:pt x="86982" y="48145"/>
                          <a:pt x="141636" y="1196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" name="자유형: 도형 338">
                    <a:extLst>
                      <a:ext uri="{FF2B5EF4-FFF2-40B4-BE49-F238E27FC236}">
                        <a16:creationId xmlns:a16="http://schemas.microsoft.com/office/drawing/2014/main" id="{4EBA57C3-C387-418E-B21E-A734D0E4BACA}"/>
                      </a:ext>
                    </a:extLst>
                  </p:cNvPr>
                  <p:cNvSpPr/>
                  <p:nvPr/>
                </p:nvSpPr>
                <p:spPr>
                  <a:xfrm>
                    <a:off x="2627102" y="6621950"/>
                    <a:ext cx="151884" cy="210270"/>
                  </a:xfrm>
                  <a:custGeom>
                    <a:avLst/>
                    <a:gdLst>
                      <a:gd name="connsiteX0" fmla="*/ 64881 w 151884"/>
                      <a:gd name="connsiteY0" fmla="*/ 0 h 210270"/>
                      <a:gd name="connsiteX1" fmla="*/ 151884 w 151884"/>
                      <a:gd name="connsiteY1" fmla="*/ 87003 h 210270"/>
                      <a:gd name="connsiteX2" fmla="*/ 151884 w 151884"/>
                      <a:gd name="connsiteY2" fmla="*/ 210270 h 210270"/>
                      <a:gd name="connsiteX3" fmla="*/ 130679 w 151884"/>
                      <a:gd name="connsiteY3" fmla="*/ 198990 h 210270"/>
                      <a:gd name="connsiteX4" fmla="*/ 6612 w 151884"/>
                      <a:gd name="connsiteY4" fmla="*/ 51339 h 210270"/>
                      <a:gd name="connsiteX5" fmla="*/ 0 w 151884"/>
                      <a:gd name="connsiteY5" fmla="*/ 30467 h 210270"/>
                      <a:gd name="connsiteX6" fmla="*/ 3361 w 151884"/>
                      <a:gd name="connsiteY6" fmla="*/ 25483 h 210270"/>
                      <a:gd name="connsiteX7" fmla="*/ 64881 w 151884"/>
                      <a:gd name="connsiteY7" fmla="*/ 0 h 21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1884" h="210270">
                        <a:moveTo>
                          <a:pt x="64881" y="0"/>
                        </a:moveTo>
                        <a:cubicBezTo>
                          <a:pt x="112931" y="0"/>
                          <a:pt x="151884" y="38953"/>
                          <a:pt x="151884" y="87003"/>
                        </a:cubicBezTo>
                        <a:lnTo>
                          <a:pt x="151884" y="210270"/>
                        </a:lnTo>
                        <a:lnTo>
                          <a:pt x="130679" y="198990"/>
                        </a:lnTo>
                        <a:cubicBezTo>
                          <a:pt x="76025" y="162805"/>
                          <a:pt x="32604" y="111564"/>
                          <a:pt x="6612" y="51339"/>
                        </a:cubicBezTo>
                        <a:lnTo>
                          <a:pt x="0" y="30467"/>
                        </a:lnTo>
                        <a:lnTo>
                          <a:pt x="3361" y="25483"/>
                        </a:lnTo>
                        <a:cubicBezTo>
                          <a:pt x="19105" y="9739"/>
                          <a:pt x="40856" y="0"/>
                          <a:pt x="64881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" name="자유형: 도형 339">
                    <a:extLst>
                      <a:ext uri="{FF2B5EF4-FFF2-40B4-BE49-F238E27FC236}">
                        <a16:creationId xmlns:a16="http://schemas.microsoft.com/office/drawing/2014/main" id="{C27C025F-1337-432D-8017-C0C6221E8ADE}"/>
                      </a:ext>
                    </a:extLst>
                  </p:cNvPr>
                  <p:cNvSpPr/>
                  <p:nvPr/>
                </p:nvSpPr>
                <p:spPr>
                  <a:xfrm>
                    <a:off x="2865264" y="6621950"/>
                    <a:ext cx="174006" cy="256304"/>
                  </a:xfrm>
                  <a:custGeom>
                    <a:avLst/>
                    <a:gdLst>
                      <a:gd name="connsiteX0" fmla="*/ 87003 w 174006"/>
                      <a:gd name="connsiteY0" fmla="*/ 0 h 256304"/>
                      <a:gd name="connsiteX1" fmla="*/ 174006 w 174006"/>
                      <a:gd name="connsiteY1" fmla="*/ 87003 h 256304"/>
                      <a:gd name="connsiteX2" fmla="*/ 174006 w 174006"/>
                      <a:gd name="connsiteY2" fmla="*/ 243093 h 256304"/>
                      <a:gd name="connsiteX3" fmla="*/ 152990 w 174006"/>
                      <a:gd name="connsiteY3" fmla="*/ 249486 h 256304"/>
                      <a:gd name="connsiteX4" fmla="*/ 83977 w 174006"/>
                      <a:gd name="connsiteY4" fmla="*/ 256304 h 256304"/>
                      <a:gd name="connsiteX5" fmla="*/ 14964 w 174006"/>
                      <a:gd name="connsiteY5" fmla="*/ 249486 h 256304"/>
                      <a:gd name="connsiteX6" fmla="*/ 0 w 174006"/>
                      <a:gd name="connsiteY6" fmla="*/ 244934 h 256304"/>
                      <a:gd name="connsiteX7" fmla="*/ 0 w 174006"/>
                      <a:gd name="connsiteY7" fmla="*/ 87003 h 256304"/>
                      <a:gd name="connsiteX8" fmla="*/ 87003 w 174006"/>
                      <a:gd name="connsiteY8" fmla="*/ 0 h 256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006" h="256304">
                        <a:moveTo>
                          <a:pt x="87003" y="0"/>
                        </a:moveTo>
                        <a:cubicBezTo>
                          <a:pt x="135053" y="0"/>
                          <a:pt x="174006" y="38953"/>
                          <a:pt x="174006" y="87003"/>
                        </a:cubicBezTo>
                        <a:lnTo>
                          <a:pt x="174006" y="243093"/>
                        </a:lnTo>
                        <a:lnTo>
                          <a:pt x="152990" y="249486"/>
                        </a:lnTo>
                        <a:cubicBezTo>
                          <a:pt x="130698" y="253957"/>
                          <a:pt x="107618" y="256304"/>
                          <a:pt x="83977" y="256304"/>
                        </a:cubicBezTo>
                        <a:cubicBezTo>
                          <a:pt x="60337" y="256304"/>
                          <a:pt x="37256" y="253957"/>
                          <a:pt x="14964" y="249486"/>
                        </a:cubicBezTo>
                        <a:lnTo>
                          <a:pt x="0" y="244934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" name="자유형: 도형 340">
                    <a:extLst>
                      <a:ext uri="{FF2B5EF4-FFF2-40B4-BE49-F238E27FC236}">
                        <a16:creationId xmlns:a16="http://schemas.microsoft.com/office/drawing/2014/main" id="{26FA6DE2-157C-41DC-92A5-B805F0A636C9}"/>
                      </a:ext>
                    </a:extLst>
                  </p:cNvPr>
                  <p:cNvSpPr/>
                  <p:nvPr/>
                </p:nvSpPr>
                <p:spPr>
                  <a:xfrm>
                    <a:off x="3125548" y="6621950"/>
                    <a:ext cx="147606" cy="207051"/>
                  </a:xfrm>
                  <a:custGeom>
                    <a:avLst/>
                    <a:gdLst>
                      <a:gd name="connsiteX0" fmla="*/ 87003 w 147606"/>
                      <a:gd name="connsiteY0" fmla="*/ 0 h 207051"/>
                      <a:gd name="connsiteX1" fmla="*/ 120868 w 147606"/>
                      <a:gd name="connsiteY1" fmla="*/ 6837 h 207051"/>
                      <a:gd name="connsiteX2" fmla="*/ 147606 w 147606"/>
                      <a:gd name="connsiteY2" fmla="*/ 24865 h 207051"/>
                      <a:gd name="connsiteX3" fmla="*/ 139221 w 147606"/>
                      <a:gd name="connsiteY3" fmla="*/ 51339 h 207051"/>
                      <a:gd name="connsiteX4" fmla="*/ 15153 w 147606"/>
                      <a:gd name="connsiteY4" fmla="*/ 198990 h 207051"/>
                      <a:gd name="connsiteX5" fmla="*/ 0 w 147606"/>
                      <a:gd name="connsiteY5" fmla="*/ 207051 h 207051"/>
                      <a:gd name="connsiteX6" fmla="*/ 0 w 147606"/>
                      <a:gd name="connsiteY6" fmla="*/ 87003 h 207051"/>
                      <a:gd name="connsiteX7" fmla="*/ 87003 w 147606"/>
                      <a:gd name="connsiteY7" fmla="*/ 0 h 207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7606" h="207051">
                        <a:moveTo>
                          <a:pt x="87003" y="0"/>
                        </a:moveTo>
                        <a:cubicBezTo>
                          <a:pt x="99016" y="0"/>
                          <a:pt x="110460" y="2435"/>
                          <a:pt x="120868" y="6837"/>
                        </a:cubicBezTo>
                        <a:lnTo>
                          <a:pt x="147606" y="24865"/>
                        </a:lnTo>
                        <a:lnTo>
                          <a:pt x="139221" y="51339"/>
                        </a:lnTo>
                        <a:cubicBezTo>
                          <a:pt x="113228" y="111564"/>
                          <a:pt x="69807" y="162805"/>
                          <a:pt x="15153" y="198990"/>
                        </a:cubicBezTo>
                        <a:lnTo>
                          <a:pt x="0" y="207051"/>
                        </a:lnTo>
                        <a:lnTo>
                          <a:pt x="0" y="87003"/>
                        </a:lnTo>
                        <a:cubicBezTo>
                          <a:pt x="0" y="38953"/>
                          <a:pt x="38953" y="0"/>
                          <a:pt x="87003" y="0"/>
                        </a:cubicBezTo>
                        <a:close/>
                      </a:path>
                    </a:pathLst>
                  </a:custGeom>
                  <a:solidFill>
                    <a:srgbClr val="F6F67C"/>
                  </a:solidFill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3C9937C1-C029-4B9C-81B5-E0CEB0213DF0}"/>
                </a:ext>
              </a:extLst>
            </p:cNvPr>
            <p:cNvGrpSpPr/>
            <p:nvPr/>
          </p:nvGrpSpPr>
          <p:grpSpPr>
            <a:xfrm rot="273300">
              <a:off x="3597084" y="7947428"/>
              <a:ext cx="840494" cy="835220"/>
              <a:chOff x="1477565" y="7958094"/>
              <a:chExt cx="2510446" cy="2467208"/>
            </a:xfrm>
          </p:grpSpPr>
          <p:pic>
            <p:nvPicPr>
              <p:cNvPr id="469" name="Picture 6" descr="강아지발 - Twitter Search / Twitter">
                <a:extLst>
                  <a:ext uri="{FF2B5EF4-FFF2-40B4-BE49-F238E27FC236}">
                    <a16:creationId xmlns:a16="http://schemas.microsoft.com/office/drawing/2014/main" id="{250B980D-D11A-493E-A4B9-591CD3542F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4167" b="99750" l="21583" r="99667">
                            <a14:backgroundMark x1="33833" y1="68917" x2="33833" y2="68917"/>
                            <a14:backgroundMark x1="41583" y1="73750" x2="41583" y2="737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97" t="31026"/>
              <a:stretch/>
            </p:blipFill>
            <p:spPr bwMode="auto">
              <a:xfrm rot="1989065">
                <a:off x="2000404" y="7958094"/>
                <a:ext cx="1987607" cy="2055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3F3FFB0E-9C86-4F88-AF05-89BAE4683B67}"/>
                  </a:ext>
                </a:extLst>
              </p:cNvPr>
              <p:cNvSpPr/>
              <p:nvPr/>
            </p:nvSpPr>
            <p:spPr>
              <a:xfrm>
                <a:off x="1477565" y="9706889"/>
                <a:ext cx="2338513" cy="71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6CF7CAFB-AEE5-4989-AC5A-CAA20998F2D4}"/>
                </a:ext>
              </a:extLst>
            </p:cNvPr>
            <p:cNvGrpSpPr/>
            <p:nvPr/>
          </p:nvGrpSpPr>
          <p:grpSpPr>
            <a:xfrm flipH="1">
              <a:off x="4958293" y="7976171"/>
              <a:ext cx="840494" cy="835220"/>
              <a:chOff x="1477565" y="7958094"/>
              <a:chExt cx="2510446" cy="2467208"/>
            </a:xfrm>
          </p:grpSpPr>
          <p:pic>
            <p:nvPicPr>
              <p:cNvPr id="472" name="Picture 6" descr="강아지발 - Twitter Search / Twitter">
                <a:extLst>
                  <a:ext uri="{FF2B5EF4-FFF2-40B4-BE49-F238E27FC236}">
                    <a16:creationId xmlns:a16="http://schemas.microsoft.com/office/drawing/2014/main" id="{EF892464-99A9-4AB9-9E80-799D10C4F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4167" b="99750" l="21583" r="99667">
                            <a14:backgroundMark x1="33833" y1="68917" x2="33833" y2="68917"/>
                            <a14:backgroundMark x1="41583" y1="73750" x2="41583" y2="737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97" t="31026"/>
              <a:stretch/>
            </p:blipFill>
            <p:spPr bwMode="auto">
              <a:xfrm rot="1989065">
                <a:off x="2000404" y="7958094"/>
                <a:ext cx="1987607" cy="2055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E6657ABF-17EB-4313-9D4B-9410DEBF33DA}"/>
                  </a:ext>
                </a:extLst>
              </p:cNvPr>
              <p:cNvSpPr/>
              <p:nvPr/>
            </p:nvSpPr>
            <p:spPr>
              <a:xfrm>
                <a:off x="1477565" y="9706889"/>
                <a:ext cx="2338513" cy="71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5B933DEE-037B-4498-86E4-FF1A651752D2}"/>
              </a:ext>
            </a:extLst>
          </p:cNvPr>
          <p:cNvCxnSpPr/>
          <p:nvPr/>
        </p:nvCxnSpPr>
        <p:spPr>
          <a:xfrm>
            <a:off x="13976453" y="6090266"/>
            <a:ext cx="1386723" cy="8074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F1EF0C-0BD8-46E9-9826-DAEBA3E36567}"/>
              </a:ext>
            </a:extLst>
          </p:cNvPr>
          <p:cNvSpPr txBox="1"/>
          <p:nvPr/>
        </p:nvSpPr>
        <p:spPr>
          <a:xfrm>
            <a:off x="15409141" y="6660495"/>
            <a:ext cx="24142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알코올 형 제품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물보다 빠르게 마름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125EE1-D197-4292-B558-5A13E52F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929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그룹 1001">
            <a:extLst>
              <a:ext uri="{FF2B5EF4-FFF2-40B4-BE49-F238E27FC236}">
                <a16:creationId xmlns:a16="http://schemas.microsoft.com/office/drawing/2014/main" id="{D4A9ED51-F485-4ED8-A6EF-DAF3714FE6C2}"/>
              </a:ext>
            </a:extLst>
          </p:cNvPr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234" name="Object 2">
              <a:extLst>
                <a:ext uri="{FF2B5EF4-FFF2-40B4-BE49-F238E27FC236}">
                  <a16:creationId xmlns:a16="http://schemas.microsoft.com/office/drawing/2014/main" id="{0A9F5BF5-61FA-45F0-8773-91D2650BE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46" name="Object 46"/>
          <p:cNvSpPr txBox="1"/>
          <p:nvPr/>
        </p:nvSpPr>
        <p:spPr>
          <a:xfrm>
            <a:off x="6853404" y="1424733"/>
            <a:ext cx="99109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디바이스 소개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42857" y="1126390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 err="1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r>
              <a:rPr lang="ko-KR" altLang="en-US" sz="4000" kern="0" spc="-100" dirty="0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 설명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4" name="자유형: 도형 303">
            <a:extLst>
              <a:ext uri="{FF2B5EF4-FFF2-40B4-BE49-F238E27FC236}">
                <a16:creationId xmlns:a16="http://schemas.microsoft.com/office/drawing/2014/main" id="{9301E3C7-9478-4EB7-B0A8-D24290A47C2C}"/>
              </a:ext>
            </a:extLst>
          </p:cNvPr>
          <p:cNvSpPr/>
          <p:nvPr/>
        </p:nvSpPr>
        <p:spPr>
          <a:xfrm rot="20954790">
            <a:off x="1529221" y="6088827"/>
            <a:ext cx="6565248" cy="471749"/>
          </a:xfrm>
          <a:custGeom>
            <a:avLst/>
            <a:gdLst>
              <a:gd name="connsiteX0" fmla="*/ 3540618 w 6382015"/>
              <a:gd name="connsiteY0" fmla="*/ 0 h 325397"/>
              <a:gd name="connsiteX1" fmla="*/ 3699616 w 6382015"/>
              <a:gd name="connsiteY1" fmla="*/ 0 h 325397"/>
              <a:gd name="connsiteX2" fmla="*/ 3699616 w 6382015"/>
              <a:gd name="connsiteY2" fmla="*/ 83492 h 325397"/>
              <a:gd name="connsiteX3" fmla="*/ 4415106 w 6382015"/>
              <a:gd name="connsiteY3" fmla="*/ 83492 h 325397"/>
              <a:gd name="connsiteX4" fmla="*/ 4415106 w 6382015"/>
              <a:gd name="connsiteY4" fmla="*/ 0 h 325397"/>
              <a:gd name="connsiteX5" fmla="*/ 4574103 w 6382015"/>
              <a:gd name="connsiteY5" fmla="*/ 0 h 325397"/>
              <a:gd name="connsiteX6" fmla="*/ 4574103 w 6382015"/>
              <a:gd name="connsiteY6" fmla="*/ 83492 h 325397"/>
              <a:gd name="connsiteX7" fmla="*/ 5289592 w 6382015"/>
              <a:gd name="connsiteY7" fmla="*/ 83492 h 325397"/>
              <a:gd name="connsiteX8" fmla="*/ 5289592 w 6382015"/>
              <a:gd name="connsiteY8" fmla="*/ 0 h 325397"/>
              <a:gd name="connsiteX9" fmla="*/ 5448590 w 6382015"/>
              <a:gd name="connsiteY9" fmla="*/ 0 h 325397"/>
              <a:gd name="connsiteX10" fmla="*/ 5448590 w 6382015"/>
              <a:gd name="connsiteY10" fmla="*/ 83492 h 325397"/>
              <a:gd name="connsiteX11" fmla="*/ 6164079 w 6382015"/>
              <a:gd name="connsiteY11" fmla="*/ 83492 h 325397"/>
              <a:gd name="connsiteX12" fmla="*/ 6164079 w 6382015"/>
              <a:gd name="connsiteY12" fmla="*/ 0 h 325397"/>
              <a:gd name="connsiteX13" fmla="*/ 6327435 w 6382015"/>
              <a:gd name="connsiteY13" fmla="*/ 0 h 325397"/>
              <a:gd name="connsiteX14" fmla="*/ 6382015 w 6382015"/>
              <a:gd name="connsiteY14" fmla="*/ 54065 h 325397"/>
              <a:gd name="connsiteX15" fmla="*/ 6382015 w 6382015"/>
              <a:gd name="connsiteY15" fmla="*/ 270317 h 325397"/>
              <a:gd name="connsiteX16" fmla="*/ 6327435 w 6382015"/>
              <a:gd name="connsiteY16" fmla="*/ 324381 h 325397"/>
              <a:gd name="connsiteX17" fmla="*/ 6164079 w 6382015"/>
              <a:gd name="connsiteY17" fmla="*/ 324381 h 325397"/>
              <a:gd name="connsiteX18" fmla="*/ 6164079 w 6382015"/>
              <a:gd name="connsiteY18" fmla="*/ 240889 h 325397"/>
              <a:gd name="connsiteX19" fmla="*/ 5448590 w 6382015"/>
              <a:gd name="connsiteY19" fmla="*/ 240889 h 325397"/>
              <a:gd name="connsiteX20" fmla="*/ 5448590 w 6382015"/>
              <a:gd name="connsiteY20" fmla="*/ 324381 h 325397"/>
              <a:gd name="connsiteX21" fmla="*/ 5289592 w 6382015"/>
              <a:gd name="connsiteY21" fmla="*/ 324381 h 325397"/>
              <a:gd name="connsiteX22" fmla="*/ 5289592 w 6382015"/>
              <a:gd name="connsiteY22" fmla="*/ 240889 h 325397"/>
              <a:gd name="connsiteX23" fmla="*/ 4574103 w 6382015"/>
              <a:gd name="connsiteY23" fmla="*/ 240889 h 325397"/>
              <a:gd name="connsiteX24" fmla="*/ 4574103 w 6382015"/>
              <a:gd name="connsiteY24" fmla="*/ 324381 h 325397"/>
              <a:gd name="connsiteX25" fmla="*/ 4415106 w 6382015"/>
              <a:gd name="connsiteY25" fmla="*/ 324381 h 325397"/>
              <a:gd name="connsiteX26" fmla="*/ 4415106 w 6382015"/>
              <a:gd name="connsiteY26" fmla="*/ 240889 h 325397"/>
              <a:gd name="connsiteX27" fmla="*/ 3699616 w 6382015"/>
              <a:gd name="connsiteY27" fmla="*/ 240889 h 325397"/>
              <a:gd name="connsiteX28" fmla="*/ 3699616 w 6382015"/>
              <a:gd name="connsiteY28" fmla="*/ 324381 h 325397"/>
              <a:gd name="connsiteX29" fmla="*/ 3540618 w 6382015"/>
              <a:gd name="connsiteY29" fmla="*/ 324381 h 325397"/>
              <a:gd name="connsiteX30" fmla="*/ 3540618 w 6382015"/>
              <a:gd name="connsiteY30" fmla="*/ 240889 h 325397"/>
              <a:gd name="connsiteX31" fmla="*/ 3248772 w 6382015"/>
              <a:gd name="connsiteY31" fmla="*/ 240889 h 325397"/>
              <a:gd name="connsiteX32" fmla="*/ 3248772 w 6382015"/>
              <a:gd name="connsiteY32" fmla="*/ 241905 h 325397"/>
              <a:gd name="connsiteX33" fmla="*/ 2841396 w 6382015"/>
              <a:gd name="connsiteY33" fmla="*/ 241905 h 325397"/>
              <a:gd name="connsiteX34" fmla="*/ 2841396 w 6382015"/>
              <a:gd name="connsiteY34" fmla="*/ 325397 h 325397"/>
              <a:gd name="connsiteX35" fmla="*/ 2682398 w 6382015"/>
              <a:gd name="connsiteY35" fmla="*/ 325397 h 325397"/>
              <a:gd name="connsiteX36" fmla="*/ 2682398 w 6382015"/>
              <a:gd name="connsiteY36" fmla="*/ 241905 h 325397"/>
              <a:gd name="connsiteX37" fmla="*/ 1966908 w 6382015"/>
              <a:gd name="connsiteY37" fmla="*/ 241905 h 325397"/>
              <a:gd name="connsiteX38" fmla="*/ 1966908 w 6382015"/>
              <a:gd name="connsiteY38" fmla="*/ 325397 h 325397"/>
              <a:gd name="connsiteX39" fmla="*/ 1807911 w 6382015"/>
              <a:gd name="connsiteY39" fmla="*/ 325397 h 325397"/>
              <a:gd name="connsiteX40" fmla="*/ 1807911 w 6382015"/>
              <a:gd name="connsiteY40" fmla="*/ 241905 h 325397"/>
              <a:gd name="connsiteX41" fmla="*/ 1092422 w 6382015"/>
              <a:gd name="connsiteY41" fmla="*/ 241905 h 325397"/>
              <a:gd name="connsiteX42" fmla="*/ 1092422 w 6382015"/>
              <a:gd name="connsiteY42" fmla="*/ 325397 h 325397"/>
              <a:gd name="connsiteX43" fmla="*/ 933424 w 6382015"/>
              <a:gd name="connsiteY43" fmla="*/ 325397 h 325397"/>
              <a:gd name="connsiteX44" fmla="*/ 933424 w 6382015"/>
              <a:gd name="connsiteY44" fmla="*/ 241905 h 325397"/>
              <a:gd name="connsiteX45" fmla="*/ 217936 w 6382015"/>
              <a:gd name="connsiteY45" fmla="*/ 241905 h 325397"/>
              <a:gd name="connsiteX46" fmla="*/ 217936 w 6382015"/>
              <a:gd name="connsiteY46" fmla="*/ 325397 h 325397"/>
              <a:gd name="connsiteX47" fmla="*/ 54580 w 6382015"/>
              <a:gd name="connsiteY47" fmla="*/ 325397 h 325397"/>
              <a:gd name="connsiteX48" fmla="*/ 0 w 6382015"/>
              <a:gd name="connsiteY48" fmla="*/ 271333 h 325397"/>
              <a:gd name="connsiteX49" fmla="*/ 0 w 6382015"/>
              <a:gd name="connsiteY49" fmla="*/ 55081 h 325397"/>
              <a:gd name="connsiteX50" fmla="*/ 54580 w 6382015"/>
              <a:gd name="connsiteY50" fmla="*/ 1016 h 325397"/>
              <a:gd name="connsiteX51" fmla="*/ 217936 w 6382015"/>
              <a:gd name="connsiteY51" fmla="*/ 1016 h 325397"/>
              <a:gd name="connsiteX52" fmla="*/ 217936 w 6382015"/>
              <a:gd name="connsiteY52" fmla="*/ 84508 h 325397"/>
              <a:gd name="connsiteX53" fmla="*/ 933424 w 6382015"/>
              <a:gd name="connsiteY53" fmla="*/ 84508 h 325397"/>
              <a:gd name="connsiteX54" fmla="*/ 933424 w 6382015"/>
              <a:gd name="connsiteY54" fmla="*/ 1016 h 325397"/>
              <a:gd name="connsiteX55" fmla="*/ 1092422 w 6382015"/>
              <a:gd name="connsiteY55" fmla="*/ 1016 h 325397"/>
              <a:gd name="connsiteX56" fmla="*/ 1092422 w 6382015"/>
              <a:gd name="connsiteY56" fmla="*/ 84508 h 325397"/>
              <a:gd name="connsiteX57" fmla="*/ 1807911 w 6382015"/>
              <a:gd name="connsiteY57" fmla="*/ 84508 h 325397"/>
              <a:gd name="connsiteX58" fmla="*/ 1807911 w 6382015"/>
              <a:gd name="connsiteY58" fmla="*/ 1016 h 325397"/>
              <a:gd name="connsiteX59" fmla="*/ 1966908 w 6382015"/>
              <a:gd name="connsiteY59" fmla="*/ 1016 h 325397"/>
              <a:gd name="connsiteX60" fmla="*/ 1966908 w 6382015"/>
              <a:gd name="connsiteY60" fmla="*/ 84508 h 325397"/>
              <a:gd name="connsiteX61" fmla="*/ 2682398 w 6382015"/>
              <a:gd name="connsiteY61" fmla="*/ 84508 h 325397"/>
              <a:gd name="connsiteX62" fmla="*/ 2682398 w 6382015"/>
              <a:gd name="connsiteY62" fmla="*/ 1016 h 325397"/>
              <a:gd name="connsiteX63" fmla="*/ 2841396 w 6382015"/>
              <a:gd name="connsiteY63" fmla="*/ 1016 h 325397"/>
              <a:gd name="connsiteX64" fmla="*/ 2841396 w 6382015"/>
              <a:gd name="connsiteY64" fmla="*/ 84508 h 325397"/>
              <a:gd name="connsiteX65" fmla="*/ 3133242 w 6382015"/>
              <a:gd name="connsiteY65" fmla="*/ 84508 h 325397"/>
              <a:gd name="connsiteX66" fmla="*/ 3133242 w 6382015"/>
              <a:gd name="connsiteY66" fmla="*/ 83492 h 325397"/>
              <a:gd name="connsiteX67" fmla="*/ 3540618 w 6382015"/>
              <a:gd name="connsiteY67" fmla="*/ 83492 h 32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382015" h="325397">
                <a:moveTo>
                  <a:pt x="3540618" y="0"/>
                </a:moveTo>
                <a:lnTo>
                  <a:pt x="3699616" y="0"/>
                </a:lnTo>
                <a:lnTo>
                  <a:pt x="3699616" y="83492"/>
                </a:lnTo>
                <a:lnTo>
                  <a:pt x="4415106" y="83492"/>
                </a:lnTo>
                <a:lnTo>
                  <a:pt x="4415106" y="0"/>
                </a:lnTo>
                <a:lnTo>
                  <a:pt x="4574103" y="0"/>
                </a:lnTo>
                <a:lnTo>
                  <a:pt x="4574103" y="83492"/>
                </a:lnTo>
                <a:lnTo>
                  <a:pt x="5289592" y="83492"/>
                </a:lnTo>
                <a:lnTo>
                  <a:pt x="5289592" y="0"/>
                </a:lnTo>
                <a:lnTo>
                  <a:pt x="5448590" y="0"/>
                </a:lnTo>
                <a:lnTo>
                  <a:pt x="5448590" y="83492"/>
                </a:lnTo>
                <a:lnTo>
                  <a:pt x="6164079" y="83492"/>
                </a:lnTo>
                <a:lnTo>
                  <a:pt x="6164079" y="0"/>
                </a:lnTo>
                <a:lnTo>
                  <a:pt x="6327435" y="0"/>
                </a:lnTo>
                <a:cubicBezTo>
                  <a:pt x="6357579" y="0"/>
                  <a:pt x="6382015" y="24206"/>
                  <a:pt x="6382015" y="54065"/>
                </a:cubicBezTo>
                <a:lnTo>
                  <a:pt x="6382015" y="270317"/>
                </a:lnTo>
                <a:cubicBezTo>
                  <a:pt x="6382015" y="300176"/>
                  <a:pt x="6357579" y="324381"/>
                  <a:pt x="6327435" y="324381"/>
                </a:cubicBezTo>
                <a:lnTo>
                  <a:pt x="6164079" y="324381"/>
                </a:lnTo>
                <a:lnTo>
                  <a:pt x="6164079" y="240889"/>
                </a:lnTo>
                <a:lnTo>
                  <a:pt x="5448590" y="240889"/>
                </a:lnTo>
                <a:lnTo>
                  <a:pt x="5448590" y="324381"/>
                </a:lnTo>
                <a:lnTo>
                  <a:pt x="5289592" y="324381"/>
                </a:lnTo>
                <a:lnTo>
                  <a:pt x="5289592" y="240889"/>
                </a:lnTo>
                <a:lnTo>
                  <a:pt x="4574103" y="240889"/>
                </a:lnTo>
                <a:lnTo>
                  <a:pt x="4574103" y="324381"/>
                </a:lnTo>
                <a:lnTo>
                  <a:pt x="4415106" y="324381"/>
                </a:lnTo>
                <a:lnTo>
                  <a:pt x="4415106" y="240889"/>
                </a:lnTo>
                <a:lnTo>
                  <a:pt x="3699616" y="240889"/>
                </a:lnTo>
                <a:lnTo>
                  <a:pt x="3699616" y="324381"/>
                </a:lnTo>
                <a:lnTo>
                  <a:pt x="3540618" y="324381"/>
                </a:lnTo>
                <a:lnTo>
                  <a:pt x="3540618" y="240889"/>
                </a:lnTo>
                <a:lnTo>
                  <a:pt x="3248772" y="240889"/>
                </a:lnTo>
                <a:lnTo>
                  <a:pt x="3248772" y="241905"/>
                </a:lnTo>
                <a:lnTo>
                  <a:pt x="2841396" y="241905"/>
                </a:lnTo>
                <a:lnTo>
                  <a:pt x="2841396" y="325397"/>
                </a:lnTo>
                <a:lnTo>
                  <a:pt x="2682398" y="325397"/>
                </a:lnTo>
                <a:lnTo>
                  <a:pt x="2682398" y="241905"/>
                </a:lnTo>
                <a:lnTo>
                  <a:pt x="1966908" y="241905"/>
                </a:lnTo>
                <a:lnTo>
                  <a:pt x="1966908" y="325397"/>
                </a:lnTo>
                <a:lnTo>
                  <a:pt x="1807911" y="325397"/>
                </a:lnTo>
                <a:lnTo>
                  <a:pt x="1807911" y="241905"/>
                </a:lnTo>
                <a:lnTo>
                  <a:pt x="1092422" y="241905"/>
                </a:lnTo>
                <a:lnTo>
                  <a:pt x="1092422" y="325397"/>
                </a:lnTo>
                <a:lnTo>
                  <a:pt x="933424" y="325397"/>
                </a:lnTo>
                <a:lnTo>
                  <a:pt x="933424" y="241905"/>
                </a:lnTo>
                <a:lnTo>
                  <a:pt x="217936" y="241905"/>
                </a:lnTo>
                <a:lnTo>
                  <a:pt x="217936" y="325397"/>
                </a:lnTo>
                <a:lnTo>
                  <a:pt x="54580" y="325397"/>
                </a:lnTo>
                <a:cubicBezTo>
                  <a:pt x="24436" y="325397"/>
                  <a:pt x="0" y="301192"/>
                  <a:pt x="0" y="271333"/>
                </a:cubicBezTo>
                <a:lnTo>
                  <a:pt x="0" y="55081"/>
                </a:lnTo>
                <a:cubicBezTo>
                  <a:pt x="0" y="25222"/>
                  <a:pt x="24436" y="1016"/>
                  <a:pt x="54580" y="1016"/>
                </a:cubicBezTo>
                <a:lnTo>
                  <a:pt x="217936" y="1016"/>
                </a:lnTo>
                <a:lnTo>
                  <a:pt x="217936" y="84508"/>
                </a:lnTo>
                <a:lnTo>
                  <a:pt x="933424" y="84508"/>
                </a:lnTo>
                <a:lnTo>
                  <a:pt x="933424" y="1016"/>
                </a:lnTo>
                <a:lnTo>
                  <a:pt x="1092422" y="1016"/>
                </a:lnTo>
                <a:lnTo>
                  <a:pt x="1092422" y="84508"/>
                </a:lnTo>
                <a:lnTo>
                  <a:pt x="1807911" y="84508"/>
                </a:lnTo>
                <a:lnTo>
                  <a:pt x="1807911" y="1016"/>
                </a:lnTo>
                <a:lnTo>
                  <a:pt x="1966908" y="1016"/>
                </a:lnTo>
                <a:lnTo>
                  <a:pt x="1966908" y="84508"/>
                </a:lnTo>
                <a:lnTo>
                  <a:pt x="2682398" y="84508"/>
                </a:lnTo>
                <a:lnTo>
                  <a:pt x="2682398" y="1016"/>
                </a:lnTo>
                <a:lnTo>
                  <a:pt x="2841396" y="1016"/>
                </a:lnTo>
                <a:lnTo>
                  <a:pt x="2841396" y="84508"/>
                </a:lnTo>
                <a:lnTo>
                  <a:pt x="3133242" y="84508"/>
                </a:lnTo>
                <a:lnTo>
                  <a:pt x="3133242" y="83492"/>
                </a:lnTo>
                <a:lnTo>
                  <a:pt x="3540618" y="8349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BDBE484B-CB4F-4216-BA97-EB4824360CAE}"/>
              </a:ext>
            </a:extLst>
          </p:cNvPr>
          <p:cNvSpPr/>
          <p:nvPr/>
        </p:nvSpPr>
        <p:spPr>
          <a:xfrm rot="20994246">
            <a:off x="1790415" y="5802254"/>
            <a:ext cx="5911858" cy="394085"/>
          </a:xfrm>
          <a:custGeom>
            <a:avLst/>
            <a:gdLst>
              <a:gd name="connsiteX0" fmla="*/ 3078357 w 5746861"/>
              <a:gd name="connsiteY0" fmla="*/ 0 h 271827"/>
              <a:gd name="connsiteX1" fmla="*/ 3540501 w 5746861"/>
              <a:gd name="connsiteY1" fmla="*/ 0 h 271827"/>
              <a:gd name="connsiteX2" fmla="*/ 3543837 w 5746861"/>
              <a:gd name="connsiteY2" fmla="*/ 7994 h 271827"/>
              <a:gd name="connsiteX3" fmla="*/ 3735324 w 5746861"/>
              <a:gd name="connsiteY3" fmla="*/ 69387 h 271827"/>
              <a:gd name="connsiteX4" fmla="*/ 3926811 w 5746861"/>
              <a:gd name="connsiteY4" fmla="*/ 7994 h 271827"/>
              <a:gd name="connsiteX5" fmla="*/ 3930146 w 5746861"/>
              <a:gd name="connsiteY5" fmla="*/ 0 h 271827"/>
              <a:gd name="connsiteX6" fmla="*/ 4409726 w 5746861"/>
              <a:gd name="connsiteY6" fmla="*/ 0 h 271827"/>
              <a:gd name="connsiteX7" fmla="*/ 4413062 w 5746861"/>
              <a:gd name="connsiteY7" fmla="*/ 7994 h 271827"/>
              <a:gd name="connsiteX8" fmla="*/ 4604549 w 5746861"/>
              <a:gd name="connsiteY8" fmla="*/ 69387 h 271827"/>
              <a:gd name="connsiteX9" fmla="*/ 4796036 w 5746861"/>
              <a:gd name="connsiteY9" fmla="*/ 7994 h 271827"/>
              <a:gd name="connsiteX10" fmla="*/ 4799372 w 5746861"/>
              <a:gd name="connsiteY10" fmla="*/ 0 h 271827"/>
              <a:gd name="connsiteX11" fmla="*/ 5323766 w 5746861"/>
              <a:gd name="connsiteY11" fmla="*/ 0 h 271827"/>
              <a:gd name="connsiteX12" fmla="*/ 5327438 w 5746861"/>
              <a:gd name="connsiteY12" fmla="*/ 7994 h 271827"/>
              <a:gd name="connsiteX13" fmla="*/ 5538072 w 5746861"/>
              <a:gd name="connsiteY13" fmla="*/ 69387 h 271827"/>
              <a:gd name="connsiteX14" fmla="*/ 5699715 w 5746861"/>
              <a:gd name="connsiteY14" fmla="*/ 39946 h 271827"/>
              <a:gd name="connsiteX15" fmla="*/ 5733323 w 5746861"/>
              <a:gd name="connsiteY15" fmla="*/ 18028 h 271827"/>
              <a:gd name="connsiteX16" fmla="*/ 5746858 w 5746861"/>
              <a:gd name="connsiteY16" fmla="*/ 61522 h 271827"/>
              <a:gd name="connsiteX17" fmla="*/ 5746861 w 5746861"/>
              <a:gd name="connsiteY17" fmla="*/ 204888 h 271827"/>
              <a:gd name="connsiteX18" fmla="*/ 5212273 w 5746861"/>
              <a:gd name="connsiteY18" fmla="*/ 210783 h 271827"/>
              <a:gd name="connsiteX19" fmla="*/ 5211591 w 5746861"/>
              <a:gd name="connsiteY19" fmla="*/ 101300 h 271827"/>
              <a:gd name="connsiteX20" fmla="*/ 5062838 w 5746861"/>
              <a:gd name="connsiteY20" fmla="*/ 102940 h 271827"/>
              <a:gd name="connsiteX21" fmla="*/ 5062828 w 5746861"/>
              <a:gd name="connsiteY21" fmla="*/ 101299 h 271827"/>
              <a:gd name="connsiteX22" fmla="*/ 4903834 w 5746861"/>
              <a:gd name="connsiteY22" fmla="*/ 103052 h 271827"/>
              <a:gd name="connsiteX23" fmla="*/ 4904526 w 5746861"/>
              <a:gd name="connsiteY23" fmla="*/ 214176 h 271827"/>
              <a:gd name="connsiteX24" fmla="*/ 4337816 w 5746861"/>
              <a:gd name="connsiteY24" fmla="*/ 220423 h 271827"/>
              <a:gd name="connsiteX25" fmla="*/ 4337135 w 5746861"/>
              <a:gd name="connsiteY25" fmla="*/ 110942 h 271827"/>
              <a:gd name="connsiteX26" fmla="*/ 4188381 w 5746861"/>
              <a:gd name="connsiteY26" fmla="*/ 112582 h 271827"/>
              <a:gd name="connsiteX27" fmla="*/ 4188371 w 5746861"/>
              <a:gd name="connsiteY27" fmla="*/ 110940 h 271827"/>
              <a:gd name="connsiteX28" fmla="*/ 4029378 w 5746861"/>
              <a:gd name="connsiteY28" fmla="*/ 112693 h 271827"/>
              <a:gd name="connsiteX29" fmla="*/ 4030070 w 5746861"/>
              <a:gd name="connsiteY29" fmla="*/ 223816 h 271827"/>
              <a:gd name="connsiteX30" fmla="*/ 3463359 w 5746861"/>
              <a:gd name="connsiteY30" fmla="*/ 230065 h 271827"/>
              <a:gd name="connsiteX31" fmla="*/ 3462678 w 5746861"/>
              <a:gd name="connsiteY31" fmla="*/ 120582 h 271827"/>
              <a:gd name="connsiteX32" fmla="*/ 3313924 w 5746861"/>
              <a:gd name="connsiteY32" fmla="*/ 122222 h 271827"/>
              <a:gd name="connsiteX33" fmla="*/ 3313914 w 5746861"/>
              <a:gd name="connsiteY33" fmla="*/ 120581 h 271827"/>
              <a:gd name="connsiteX34" fmla="*/ 3154921 w 5746861"/>
              <a:gd name="connsiteY34" fmla="*/ 122334 h 271827"/>
              <a:gd name="connsiteX35" fmla="*/ 3155613 w 5746861"/>
              <a:gd name="connsiteY35" fmla="*/ 233458 h 271827"/>
              <a:gd name="connsiteX36" fmla="*/ 2932816 w 5746861"/>
              <a:gd name="connsiteY36" fmla="*/ 235914 h 271827"/>
              <a:gd name="connsiteX37" fmla="*/ 2932827 w 5746861"/>
              <a:gd name="connsiteY37" fmla="*/ 236878 h 271827"/>
              <a:gd name="connsiteX38" fmla="*/ 2594508 w 5746861"/>
              <a:gd name="connsiteY38" fmla="*/ 240914 h 271827"/>
              <a:gd name="connsiteX39" fmla="*/ 2592649 w 5746861"/>
              <a:gd name="connsiteY39" fmla="*/ 129804 h 271827"/>
              <a:gd name="connsiteX40" fmla="*/ 2433658 w 5746861"/>
              <a:gd name="connsiteY40" fmla="*/ 131700 h 271827"/>
              <a:gd name="connsiteX41" fmla="*/ 2433686 w 5746861"/>
              <a:gd name="connsiteY41" fmla="*/ 133341 h 271827"/>
              <a:gd name="connsiteX42" fmla="*/ 2284933 w 5746861"/>
              <a:gd name="connsiteY42" fmla="*/ 135116 h 271827"/>
              <a:gd name="connsiteX43" fmla="*/ 2286765 w 5746861"/>
              <a:gd name="connsiteY43" fmla="*/ 244586 h 271827"/>
              <a:gd name="connsiteX44" fmla="*/ 1720060 w 5746861"/>
              <a:gd name="connsiteY44" fmla="*/ 251346 h 271827"/>
              <a:gd name="connsiteX45" fmla="*/ 1718202 w 5746861"/>
              <a:gd name="connsiteY45" fmla="*/ 140236 h 271827"/>
              <a:gd name="connsiteX46" fmla="*/ 1559210 w 5746861"/>
              <a:gd name="connsiteY46" fmla="*/ 142133 h 271827"/>
              <a:gd name="connsiteX47" fmla="*/ 1559238 w 5746861"/>
              <a:gd name="connsiteY47" fmla="*/ 143775 h 271827"/>
              <a:gd name="connsiteX48" fmla="*/ 1410485 w 5746861"/>
              <a:gd name="connsiteY48" fmla="*/ 145550 h 271827"/>
              <a:gd name="connsiteX49" fmla="*/ 1412317 w 5746861"/>
              <a:gd name="connsiteY49" fmla="*/ 255017 h 271827"/>
              <a:gd name="connsiteX50" fmla="*/ 845613 w 5746861"/>
              <a:gd name="connsiteY50" fmla="*/ 261779 h 271827"/>
              <a:gd name="connsiteX51" fmla="*/ 843755 w 5746861"/>
              <a:gd name="connsiteY51" fmla="*/ 150669 h 271827"/>
              <a:gd name="connsiteX52" fmla="*/ 684762 w 5746861"/>
              <a:gd name="connsiteY52" fmla="*/ 152566 h 271827"/>
              <a:gd name="connsiteX53" fmla="*/ 684790 w 5746861"/>
              <a:gd name="connsiteY53" fmla="*/ 154207 h 271827"/>
              <a:gd name="connsiteX54" fmla="*/ 536038 w 5746861"/>
              <a:gd name="connsiteY54" fmla="*/ 155981 h 271827"/>
              <a:gd name="connsiteX55" fmla="*/ 537869 w 5746861"/>
              <a:gd name="connsiteY55" fmla="*/ 265451 h 271827"/>
              <a:gd name="connsiteX56" fmla="*/ 3288 w 5746861"/>
              <a:gd name="connsiteY56" fmla="*/ 271827 h 271827"/>
              <a:gd name="connsiteX57" fmla="*/ 0 w 5746861"/>
              <a:gd name="connsiteY57" fmla="*/ 128499 h 271827"/>
              <a:gd name="connsiteX58" fmla="*/ 12531 w 5746861"/>
              <a:gd name="connsiteY58" fmla="*/ 84706 h 271827"/>
              <a:gd name="connsiteX59" fmla="*/ 46635 w 5746861"/>
              <a:gd name="connsiteY59" fmla="*/ 105847 h 271827"/>
              <a:gd name="connsiteX60" fmla="*/ 208911 w 5746861"/>
              <a:gd name="connsiteY60" fmla="*/ 131570 h 271827"/>
              <a:gd name="connsiteX61" fmla="*/ 418082 w 5746861"/>
              <a:gd name="connsiteY61" fmla="*/ 65359 h 271827"/>
              <a:gd name="connsiteX62" fmla="*/ 421568 w 5746861"/>
              <a:gd name="connsiteY62" fmla="*/ 57283 h 271827"/>
              <a:gd name="connsiteX63" fmla="*/ 945824 w 5746861"/>
              <a:gd name="connsiteY63" fmla="*/ 45246 h 271827"/>
              <a:gd name="connsiteX64" fmla="*/ 949343 w 5746861"/>
              <a:gd name="connsiteY64" fmla="*/ 53162 h 271827"/>
              <a:gd name="connsiteX65" fmla="*/ 1142188 w 5746861"/>
              <a:gd name="connsiteY65" fmla="*/ 110143 h 271827"/>
              <a:gd name="connsiteX66" fmla="*/ 1332215 w 5746861"/>
              <a:gd name="connsiteY66" fmla="*/ 44371 h 271827"/>
              <a:gd name="connsiteX67" fmla="*/ 1335367 w 5746861"/>
              <a:gd name="connsiteY67" fmla="*/ 36303 h 271827"/>
              <a:gd name="connsiteX68" fmla="*/ 1814821 w 5746861"/>
              <a:gd name="connsiteY68" fmla="*/ 25295 h 271827"/>
              <a:gd name="connsiteX69" fmla="*/ 1818338 w 5746861"/>
              <a:gd name="connsiteY69" fmla="*/ 33211 h 271827"/>
              <a:gd name="connsiteX70" fmla="*/ 2011184 w 5746861"/>
              <a:gd name="connsiteY70" fmla="*/ 90192 h 271827"/>
              <a:gd name="connsiteX71" fmla="*/ 2201211 w 5746861"/>
              <a:gd name="connsiteY71" fmla="*/ 24420 h 271827"/>
              <a:gd name="connsiteX72" fmla="*/ 2204363 w 5746861"/>
              <a:gd name="connsiteY72" fmla="*/ 16352 h 271827"/>
              <a:gd name="connsiteX73" fmla="*/ 2666385 w 5746861"/>
              <a:gd name="connsiteY73" fmla="*/ 5744 h 271827"/>
              <a:gd name="connsiteX74" fmla="*/ 2669904 w 5746861"/>
              <a:gd name="connsiteY74" fmla="*/ 13660 h 271827"/>
              <a:gd name="connsiteX75" fmla="*/ 2800863 w 5746861"/>
              <a:gd name="connsiteY75" fmla="*/ 67542 h 271827"/>
              <a:gd name="connsiteX76" fmla="*/ 2815352 w 5746861"/>
              <a:gd name="connsiteY76" fmla="*/ 68268 h 271827"/>
              <a:gd name="connsiteX77" fmla="*/ 2815296 w 5746861"/>
              <a:gd name="connsiteY77" fmla="*/ 63371 h 271827"/>
              <a:gd name="connsiteX78" fmla="*/ 2821735 w 5746861"/>
              <a:gd name="connsiteY78" fmla="*/ 64868 h 271827"/>
              <a:gd name="connsiteX79" fmla="*/ 2879131 w 5746861"/>
              <a:gd name="connsiteY79" fmla="*/ 69065 h 271827"/>
              <a:gd name="connsiteX80" fmla="*/ 2924428 w 5746861"/>
              <a:gd name="connsiteY80" fmla="*/ 64705 h 271827"/>
              <a:gd name="connsiteX81" fmla="*/ 2930832 w 5746861"/>
              <a:gd name="connsiteY81" fmla="*/ 63061 h 271827"/>
              <a:gd name="connsiteX82" fmla="*/ 2930865 w 5746861"/>
              <a:gd name="connsiteY82" fmla="*/ 65926 h 271827"/>
              <a:gd name="connsiteX83" fmla="*/ 2945333 w 5746861"/>
              <a:gd name="connsiteY83" fmla="*/ 64868 h 271827"/>
              <a:gd name="connsiteX84" fmla="*/ 3075021 w 5746861"/>
              <a:gd name="connsiteY84" fmla="*/ 7994 h 27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746861" h="271827">
                <a:moveTo>
                  <a:pt x="3078357" y="0"/>
                </a:moveTo>
                <a:lnTo>
                  <a:pt x="3540501" y="0"/>
                </a:lnTo>
                <a:lnTo>
                  <a:pt x="3543837" y="7994"/>
                </a:lnTo>
                <a:cubicBezTo>
                  <a:pt x="3575386" y="44073"/>
                  <a:pt x="3649242" y="69387"/>
                  <a:pt x="3735324" y="69387"/>
                </a:cubicBezTo>
                <a:cubicBezTo>
                  <a:pt x="3821405" y="69387"/>
                  <a:pt x="3895262" y="44073"/>
                  <a:pt x="3926811" y="7994"/>
                </a:cubicBezTo>
                <a:lnTo>
                  <a:pt x="3930146" y="0"/>
                </a:lnTo>
                <a:lnTo>
                  <a:pt x="4409726" y="0"/>
                </a:lnTo>
                <a:lnTo>
                  <a:pt x="4413062" y="7994"/>
                </a:lnTo>
                <a:cubicBezTo>
                  <a:pt x="4444611" y="44073"/>
                  <a:pt x="4518468" y="69387"/>
                  <a:pt x="4604549" y="69387"/>
                </a:cubicBezTo>
                <a:cubicBezTo>
                  <a:pt x="4690630" y="69387"/>
                  <a:pt x="4764487" y="44073"/>
                  <a:pt x="4796036" y="7994"/>
                </a:cubicBezTo>
                <a:lnTo>
                  <a:pt x="4799372" y="0"/>
                </a:lnTo>
                <a:lnTo>
                  <a:pt x="5323766" y="0"/>
                </a:lnTo>
                <a:lnTo>
                  <a:pt x="5327438" y="7994"/>
                </a:lnTo>
                <a:cubicBezTo>
                  <a:pt x="5362140" y="44073"/>
                  <a:pt x="5443384" y="69387"/>
                  <a:pt x="5538072" y="69387"/>
                </a:cubicBezTo>
                <a:cubicBezTo>
                  <a:pt x="5601198" y="69387"/>
                  <a:pt x="5658349" y="58136"/>
                  <a:pt x="5699715" y="39946"/>
                </a:cubicBezTo>
                <a:lnTo>
                  <a:pt x="5733323" y="18028"/>
                </a:lnTo>
                <a:lnTo>
                  <a:pt x="5746858" y="61522"/>
                </a:lnTo>
                <a:lnTo>
                  <a:pt x="5746861" y="204888"/>
                </a:lnTo>
                <a:lnTo>
                  <a:pt x="5212273" y="210783"/>
                </a:lnTo>
                <a:lnTo>
                  <a:pt x="5211591" y="101300"/>
                </a:lnTo>
                <a:lnTo>
                  <a:pt x="5062838" y="102940"/>
                </a:lnTo>
                <a:lnTo>
                  <a:pt x="5062828" y="101299"/>
                </a:lnTo>
                <a:lnTo>
                  <a:pt x="4903834" y="103052"/>
                </a:lnTo>
                <a:lnTo>
                  <a:pt x="4904526" y="214176"/>
                </a:lnTo>
                <a:lnTo>
                  <a:pt x="4337816" y="220423"/>
                </a:lnTo>
                <a:lnTo>
                  <a:pt x="4337135" y="110942"/>
                </a:lnTo>
                <a:lnTo>
                  <a:pt x="4188381" y="112582"/>
                </a:lnTo>
                <a:lnTo>
                  <a:pt x="4188371" y="110940"/>
                </a:lnTo>
                <a:lnTo>
                  <a:pt x="4029378" y="112693"/>
                </a:lnTo>
                <a:lnTo>
                  <a:pt x="4030070" y="223816"/>
                </a:lnTo>
                <a:lnTo>
                  <a:pt x="3463359" y="230065"/>
                </a:lnTo>
                <a:lnTo>
                  <a:pt x="3462678" y="120582"/>
                </a:lnTo>
                <a:lnTo>
                  <a:pt x="3313924" y="122222"/>
                </a:lnTo>
                <a:lnTo>
                  <a:pt x="3313914" y="120581"/>
                </a:lnTo>
                <a:lnTo>
                  <a:pt x="3154921" y="122334"/>
                </a:lnTo>
                <a:lnTo>
                  <a:pt x="3155613" y="233458"/>
                </a:lnTo>
                <a:lnTo>
                  <a:pt x="2932816" y="235914"/>
                </a:lnTo>
                <a:lnTo>
                  <a:pt x="2932827" y="236878"/>
                </a:lnTo>
                <a:lnTo>
                  <a:pt x="2594508" y="240914"/>
                </a:lnTo>
                <a:lnTo>
                  <a:pt x="2592649" y="129804"/>
                </a:lnTo>
                <a:lnTo>
                  <a:pt x="2433658" y="131700"/>
                </a:lnTo>
                <a:lnTo>
                  <a:pt x="2433686" y="133341"/>
                </a:lnTo>
                <a:lnTo>
                  <a:pt x="2284933" y="135116"/>
                </a:lnTo>
                <a:lnTo>
                  <a:pt x="2286765" y="244586"/>
                </a:lnTo>
                <a:lnTo>
                  <a:pt x="1720060" y="251346"/>
                </a:lnTo>
                <a:lnTo>
                  <a:pt x="1718202" y="140236"/>
                </a:lnTo>
                <a:lnTo>
                  <a:pt x="1559210" y="142133"/>
                </a:lnTo>
                <a:lnTo>
                  <a:pt x="1559238" y="143775"/>
                </a:lnTo>
                <a:lnTo>
                  <a:pt x="1410485" y="145550"/>
                </a:lnTo>
                <a:lnTo>
                  <a:pt x="1412317" y="255017"/>
                </a:lnTo>
                <a:lnTo>
                  <a:pt x="845613" y="261779"/>
                </a:lnTo>
                <a:lnTo>
                  <a:pt x="843755" y="150669"/>
                </a:lnTo>
                <a:lnTo>
                  <a:pt x="684762" y="152566"/>
                </a:lnTo>
                <a:lnTo>
                  <a:pt x="684790" y="154207"/>
                </a:lnTo>
                <a:lnTo>
                  <a:pt x="536038" y="155981"/>
                </a:lnTo>
                <a:lnTo>
                  <a:pt x="537869" y="265451"/>
                </a:lnTo>
                <a:lnTo>
                  <a:pt x="3288" y="271827"/>
                </a:lnTo>
                <a:lnTo>
                  <a:pt x="0" y="128499"/>
                </a:lnTo>
                <a:lnTo>
                  <a:pt x="12531" y="84706"/>
                </a:lnTo>
                <a:lnTo>
                  <a:pt x="46635" y="105847"/>
                </a:lnTo>
                <a:cubicBezTo>
                  <a:pt x="88408" y="123083"/>
                  <a:pt x="145801" y="133019"/>
                  <a:pt x="208911" y="131570"/>
                </a:cubicBezTo>
                <a:cubicBezTo>
                  <a:pt x="303575" y="129397"/>
                  <a:pt x="384215" y="102225"/>
                  <a:pt x="418082" y="65359"/>
                </a:cubicBezTo>
                <a:lnTo>
                  <a:pt x="421568" y="57283"/>
                </a:lnTo>
                <a:lnTo>
                  <a:pt x="945824" y="45246"/>
                </a:lnTo>
                <a:lnTo>
                  <a:pt x="949343" y="53162"/>
                </a:lnTo>
                <a:cubicBezTo>
                  <a:pt x="981711" y="88507"/>
                  <a:pt x="1056129" y="112119"/>
                  <a:pt x="1142188" y="110143"/>
                </a:cubicBezTo>
                <a:cubicBezTo>
                  <a:pt x="1228246" y="108168"/>
                  <a:pt x="1301502" y="81165"/>
                  <a:pt x="1332215" y="44371"/>
                </a:cubicBezTo>
                <a:lnTo>
                  <a:pt x="1335367" y="36303"/>
                </a:lnTo>
                <a:lnTo>
                  <a:pt x="1814821" y="25295"/>
                </a:lnTo>
                <a:lnTo>
                  <a:pt x="1818338" y="33211"/>
                </a:lnTo>
                <a:cubicBezTo>
                  <a:pt x="1850707" y="68556"/>
                  <a:pt x="1925126" y="92168"/>
                  <a:pt x="2011184" y="90192"/>
                </a:cubicBezTo>
                <a:cubicBezTo>
                  <a:pt x="2097244" y="88216"/>
                  <a:pt x="2170498" y="61214"/>
                  <a:pt x="2201211" y="24420"/>
                </a:cubicBezTo>
                <a:lnTo>
                  <a:pt x="2204363" y="16352"/>
                </a:lnTo>
                <a:lnTo>
                  <a:pt x="2666385" y="5744"/>
                </a:lnTo>
                <a:lnTo>
                  <a:pt x="2669904" y="13660"/>
                </a:lnTo>
                <a:cubicBezTo>
                  <a:pt x="2694180" y="40169"/>
                  <a:pt x="2742109" y="60078"/>
                  <a:pt x="2800863" y="67542"/>
                </a:cubicBezTo>
                <a:lnTo>
                  <a:pt x="2815352" y="68268"/>
                </a:lnTo>
                <a:lnTo>
                  <a:pt x="2815296" y="63371"/>
                </a:lnTo>
                <a:lnTo>
                  <a:pt x="2821735" y="64868"/>
                </a:lnTo>
                <a:lnTo>
                  <a:pt x="2879131" y="69065"/>
                </a:lnTo>
                <a:lnTo>
                  <a:pt x="2924428" y="64705"/>
                </a:lnTo>
                <a:lnTo>
                  <a:pt x="2930832" y="63061"/>
                </a:lnTo>
                <a:lnTo>
                  <a:pt x="2930865" y="65926"/>
                </a:lnTo>
                <a:lnTo>
                  <a:pt x="2945333" y="64868"/>
                </a:lnTo>
                <a:cubicBezTo>
                  <a:pt x="3003900" y="56057"/>
                  <a:pt x="3051359" y="35054"/>
                  <a:pt x="3075021" y="79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8340125-F834-4369-9350-3CF12E48D0F5}"/>
              </a:ext>
            </a:extLst>
          </p:cNvPr>
          <p:cNvGrpSpPr/>
          <p:nvPr/>
        </p:nvGrpSpPr>
        <p:grpSpPr>
          <a:xfrm>
            <a:off x="1413567" y="5993589"/>
            <a:ext cx="7129779" cy="1697034"/>
            <a:chOff x="5419331" y="5000712"/>
            <a:chExt cx="7129779" cy="1697034"/>
          </a:xfrm>
        </p:grpSpPr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5E62E410-C406-4DE3-9FFB-AD679A632DCE}"/>
                </a:ext>
              </a:extLst>
            </p:cNvPr>
            <p:cNvSpPr/>
            <p:nvPr/>
          </p:nvSpPr>
          <p:spPr>
            <a:xfrm rot="5400000">
              <a:off x="8135704" y="2284339"/>
              <a:ext cx="1697034" cy="7129779"/>
            </a:xfrm>
            <a:custGeom>
              <a:avLst/>
              <a:gdLst>
                <a:gd name="connsiteX0" fmla="*/ 0 w 1770449"/>
                <a:gd name="connsiteY0" fmla="*/ 244036 h 7438221"/>
                <a:gd name="connsiteX1" fmla="*/ 0 w 1770449"/>
                <a:gd name="connsiteY1" fmla="*/ 94644 h 7438221"/>
                <a:gd name="connsiteX2" fmla="*/ 94644 w 1770449"/>
                <a:gd name="connsiteY2" fmla="*/ 0 h 7438221"/>
                <a:gd name="connsiteX3" fmla="*/ 1673746 w 1770449"/>
                <a:gd name="connsiteY3" fmla="*/ 0 h 7438221"/>
                <a:gd name="connsiteX4" fmla="*/ 1768390 w 1770449"/>
                <a:gd name="connsiteY4" fmla="*/ 94644 h 7438221"/>
                <a:gd name="connsiteX5" fmla="*/ 1768390 w 1770449"/>
                <a:gd name="connsiteY5" fmla="*/ 102165 h 7438221"/>
                <a:gd name="connsiteX6" fmla="*/ 1770449 w 1770449"/>
                <a:gd name="connsiteY6" fmla="*/ 102165 h 7438221"/>
                <a:gd name="connsiteX7" fmla="*/ 1770449 w 1770449"/>
                <a:gd name="connsiteY7" fmla="*/ 437800 h 7438221"/>
                <a:gd name="connsiteX8" fmla="*/ 1757168 w 1770449"/>
                <a:gd name="connsiteY8" fmla="*/ 509615 h 7438221"/>
                <a:gd name="connsiteX9" fmla="*/ 1763590 w 1770449"/>
                <a:gd name="connsiteY9" fmla="*/ 520004 h 7438221"/>
                <a:gd name="connsiteX10" fmla="*/ 1770449 w 1770449"/>
                <a:gd name="connsiteY10" fmla="*/ 557081 h 7438221"/>
                <a:gd name="connsiteX11" fmla="*/ 1770448 w 1770449"/>
                <a:gd name="connsiteY11" fmla="*/ 7342970 h 7438221"/>
                <a:gd name="connsiteX12" fmla="*/ 1683149 w 1770449"/>
                <a:gd name="connsiteY12" fmla="*/ 7438221 h 7438221"/>
                <a:gd name="connsiteX13" fmla="*/ 1333963 w 1770449"/>
                <a:gd name="connsiteY13" fmla="*/ 7438221 h 7438221"/>
                <a:gd name="connsiteX14" fmla="*/ 1246664 w 1770449"/>
                <a:gd name="connsiteY14" fmla="*/ 7342970 h 7438221"/>
                <a:gd name="connsiteX15" fmla="*/ 1246664 w 1770449"/>
                <a:gd name="connsiteY15" fmla="*/ 7337832 h 7438221"/>
                <a:gd name="connsiteX16" fmla="*/ 1285100 w 1770449"/>
                <a:gd name="connsiteY16" fmla="*/ 7328290 h 7438221"/>
                <a:gd name="connsiteX17" fmla="*/ 1346601 w 1770449"/>
                <a:gd name="connsiteY17" fmla="*/ 7228497 h 7438221"/>
                <a:gd name="connsiteX18" fmla="*/ 1332926 w 1770449"/>
                <a:gd name="connsiteY18" fmla="*/ 7158224 h 7438221"/>
                <a:gd name="connsiteX19" fmla="*/ 1335123 w 1770449"/>
                <a:gd name="connsiteY19" fmla="*/ 7157719 h 7438221"/>
                <a:gd name="connsiteX20" fmla="*/ 1246664 w 1770449"/>
                <a:gd name="connsiteY20" fmla="*/ 6698918 h 7438221"/>
                <a:gd name="connsiteX21" fmla="*/ 1246664 w 1770449"/>
                <a:gd name="connsiteY21" fmla="*/ 5198656 h 7438221"/>
                <a:gd name="connsiteX22" fmla="*/ 1137033 w 1770449"/>
                <a:gd name="connsiteY22" fmla="*/ 5198656 h 7438221"/>
                <a:gd name="connsiteX23" fmla="*/ 1137033 w 1770449"/>
                <a:gd name="connsiteY23" fmla="*/ 5143397 h 7438221"/>
                <a:gd name="connsiteX24" fmla="*/ 1158789 w 1770449"/>
                <a:gd name="connsiteY24" fmla="*/ 5099638 h 7438221"/>
                <a:gd name="connsiteX25" fmla="*/ 1204418 w 1770449"/>
                <a:gd name="connsiteY25" fmla="*/ 4852902 h 7438221"/>
                <a:gd name="connsiteX26" fmla="*/ 1158789 w 1770449"/>
                <a:gd name="connsiteY26" fmla="*/ 4606166 h 7438221"/>
                <a:gd name="connsiteX27" fmla="*/ 1137033 w 1770449"/>
                <a:gd name="connsiteY27" fmla="*/ 4562406 h 7438221"/>
                <a:gd name="connsiteX28" fmla="*/ 1137033 w 1770449"/>
                <a:gd name="connsiteY28" fmla="*/ 4507148 h 7438221"/>
                <a:gd name="connsiteX29" fmla="*/ 1246664 w 1770449"/>
                <a:gd name="connsiteY29" fmla="*/ 4507148 h 7438221"/>
                <a:gd name="connsiteX30" fmla="*/ 1246664 w 1770449"/>
                <a:gd name="connsiteY30" fmla="*/ 832655 h 7438221"/>
                <a:gd name="connsiteX31" fmla="*/ 65271 w 1770449"/>
                <a:gd name="connsiteY31" fmla="*/ 832655 h 7438221"/>
                <a:gd name="connsiteX32" fmla="*/ 2590 w 1770449"/>
                <a:gd name="connsiteY32" fmla="*/ 787323 h 7438221"/>
                <a:gd name="connsiteX33" fmla="*/ 2059 w 1770449"/>
                <a:gd name="connsiteY33" fmla="*/ 784455 h 7438221"/>
                <a:gd name="connsiteX34" fmla="*/ 88325 w 1770449"/>
                <a:gd name="connsiteY34" fmla="*/ 763037 h 7438221"/>
                <a:gd name="connsiteX35" fmla="*/ 52942 w 1770449"/>
                <a:gd name="connsiteY35" fmla="*/ 581223 h 7438221"/>
                <a:gd name="connsiteX36" fmla="*/ 18170 w 1770449"/>
                <a:gd name="connsiteY36" fmla="*/ 524922 h 7438221"/>
                <a:gd name="connsiteX37" fmla="*/ 2059 w 1770449"/>
                <a:gd name="connsiteY37" fmla="*/ 437800 h 7438221"/>
                <a:gd name="connsiteX38" fmla="*/ 2059 w 1770449"/>
                <a:gd name="connsiteY38" fmla="*/ 254235 h 743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70449" h="7438221">
                  <a:moveTo>
                    <a:pt x="0" y="244036"/>
                  </a:move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lnTo>
                    <a:pt x="1673746" y="0"/>
                  </a:lnTo>
                  <a:cubicBezTo>
                    <a:pt x="1726016" y="0"/>
                    <a:pt x="1768390" y="42374"/>
                    <a:pt x="1768390" y="94644"/>
                  </a:cubicBezTo>
                  <a:lnTo>
                    <a:pt x="1768390" y="102165"/>
                  </a:lnTo>
                  <a:lnTo>
                    <a:pt x="1770449" y="102165"/>
                  </a:lnTo>
                  <a:lnTo>
                    <a:pt x="1770449" y="437800"/>
                  </a:lnTo>
                  <a:lnTo>
                    <a:pt x="1757168" y="509615"/>
                  </a:lnTo>
                  <a:lnTo>
                    <a:pt x="1763590" y="520004"/>
                  </a:lnTo>
                  <a:cubicBezTo>
                    <a:pt x="1768007" y="531400"/>
                    <a:pt x="1770449" y="543930"/>
                    <a:pt x="1770449" y="557081"/>
                  </a:cubicBezTo>
                  <a:lnTo>
                    <a:pt x="1770448" y="7342970"/>
                  </a:lnTo>
                  <a:cubicBezTo>
                    <a:pt x="1770448" y="7395575"/>
                    <a:pt x="1731362" y="7438221"/>
                    <a:pt x="1683149" y="7438221"/>
                  </a:cubicBezTo>
                  <a:lnTo>
                    <a:pt x="1333963" y="7438221"/>
                  </a:lnTo>
                  <a:cubicBezTo>
                    <a:pt x="1285749" y="7438221"/>
                    <a:pt x="1246664" y="7395575"/>
                    <a:pt x="1246664" y="7342970"/>
                  </a:cubicBezTo>
                  <a:lnTo>
                    <a:pt x="1246664" y="7337832"/>
                  </a:lnTo>
                  <a:lnTo>
                    <a:pt x="1285100" y="7328290"/>
                  </a:lnTo>
                  <a:cubicBezTo>
                    <a:pt x="1327733" y="7317705"/>
                    <a:pt x="1355269" y="7273026"/>
                    <a:pt x="1346601" y="7228497"/>
                  </a:cubicBezTo>
                  <a:lnTo>
                    <a:pt x="1332926" y="7158224"/>
                  </a:lnTo>
                  <a:lnTo>
                    <a:pt x="1335123" y="7157719"/>
                  </a:lnTo>
                  <a:lnTo>
                    <a:pt x="1246664" y="6698918"/>
                  </a:lnTo>
                  <a:lnTo>
                    <a:pt x="1246664" y="5198656"/>
                  </a:lnTo>
                  <a:lnTo>
                    <a:pt x="1137033" y="5198656"/>
                  </a:lnTo>
                  <a:lnTo>
                    <a:pt x="1137033" y="5143397"/>
                  </a:lnTo>
                  <a:lnTo>
                    <a:pt x="1158789" y="5099638"/>
                  </a:lnTo>
                  <a:cubicBezTo>
                    <a:pt x="1188171" y="5023800"/>
                    <a:pt x="1204418" y="4940424"/>
                    <a:pt x="1204418" y="4852902"/>
                  </a:cubicBezTo>
                  <a:cubicBezTo>
                    <a:pt x="1204418" y="4765381"/>
                    <a:pt x="1188171" y="4682004"/>
                    <a:pt x="1158789" y="4606166"/>
                  </a:cubicBezTo>
                  <a:lnTo>
                    <a:pt x="1137033" y="4562406"/>
                  </a:lnTo>
                  <a:lnTo>
                    <a:pt x="1137033" y="4507148"/>
                  </a:lnTo>
                  <a:lnTo>
                    <a:pt x="1246664" y="4507148"/>
                  </a:lnTo>
                  <a:lnTo>
                    <a:pt x="1246664" y="832655"/>
                  </a:lnTo>
                  <a:lnTo>
                    <a:pt x="65271" y="832655"/>
                  </a:lnTo>
                  <a:cubicBezTo>
                    <a:pt x="37092" y="832655"/>
                    <a:pt x="12917" y="813962"/>
                    <a:pt x="2590" y="787323"/>
                  </a:cubicBezTo>
                  <a:lnTo>
                    <a:pt x="2059" y="784455"/>
                  </a:lnTo>
                  <a:lnTo>
                    <a:pt x="88325" y="763037"/>
                  </a:lnTo>
                  <a:lnTo>
                    <a:pt x="52942" y="581223"/>
                  </a:lnTo>
                  <a:lnTo>
                    <a:pt x="18170" y="524922"/>
                  </a:lnTo>
                  <a:cubicBezTo>
                    <a:pt x="7796" y="498144"/>
                    <a:pt x="2059" y="468704"/>
                    <a:pt x="2059" y="437800"/>
                  </a:cubicBezTo>
                  <a:lnTo>
                    <a:pt x="2059" y="25423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8D445F20-2C85-4C41-B237-8C929495D3E4}"/>
                </a:ext>
              </a:extLst>
            </p:cNvPr>
            <p:cNvGrpSpPr/>
            <p:nvPr/>
          </p:nvGrpSpPr>
          <p:grpSpPr>
            <a:xfrm>
              <a:off x="7574883" y="6059376"/>
              <a:ext cx="3723167" cy="266977"/>
              <a:chOff x="12501500" y="3788787"/>
              <a:chExt cx="2568120" cy="184152"/>
            </a:xfrm>
            <a:solidFill>
              <a:srgbClr val="F6F67C"/>
            </a:solidFill>
          </p:grpSpPr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6109243B-95D9-4A2E-8B93-2F5F61949D59}"/>
                  </a:ext>
                </a:extLst>
              </p:cNvPr>
              <p:cNvSpPr/>
              <p:nvPr/>
            </p:nvSpPr>
            <p:spPr>
              <a:xfrm>
                <a:off x="1354836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8093214E-0519-421D-A377-684C6F5C3D8B}"/>
                  </a:ext>
                </a:extLst>
              </p:cNvPr>
              <p:cNvSpPr/>
              <p:nvPr/>
            </p:nvSpPr>
            <p:spPr>
              <a:xfrm>
                <a:off x="1461242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8F79D9EF-FFF6-4421-AC38-6701BA9AC366}"/>
                  </a:ext>
                </a:extLst>
              </p:cNvPr>
              <p:cNvSpPr/>
              <p:nvPr/>
            </p:nvSpPr>
            <p:spPr>
              <a:xfrm>
                <a:off x="1250150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C17E375D-70B4-4CEC-A420-FF07DDB372CC}"/>
              </a:ext>
            </a:extLst>
          </p:cNvPr>
          <p:cNvSpPr txBox="1"/>
          <p:nvPr/>
        </p:nvSpPr>
        <p:spPr>
          <a:xfrm>
            <a:off x="3681624" y="2736619"/>
            <a:ext cx="238710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부품 설명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517E925F-47E5-40D7-AD2E-703EEB05482F}"/>
              </a:ext>
            </a:extLst>
          </p:cNvPr>
          <p:cNvSpPr txBox="1"/>
          <p:nvPr/>
        </p:nvSpPr>
        <p:spPr>
          <a:xfrm>
            <a:off x="10972800" y="6828777"/>
            <a:ext cx="5334000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치료제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청결제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분사 기능</a:t>
            </a:r>
            <a:endParaRPr lang="en-US" altLang="ko-KR" sz="2000" dirty="0">
              <a:solidFill>
                <a:schemeClr val="accent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터치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버튼를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통해 반려동물이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위치 식별</a:t>
            </a:r>
            <a:endParaRPr lang="en-US" altLang="ko-KR" sz="2000" dirty="0">
              <a:solidFill>
                <a:schemeClr val="accent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WIFI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통신을 통해 서버와 연결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E2376E6-C254-4FD6-A978-AB4E539E4DE3}"/>
              </a:ext>
            </a:extLst>
          </p:cNvPr>
          <p:cNvSpPr txBox="1"/>
          <p:nvPr/>
        </p:nvSpPr>
        <p:spPr>
          <a:xfrm>
            <a:off x="10972799" y="3404256"/>
            <a:ext cx="579153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수분을 임시로 유지시키는 역할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관절을 위해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푹신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하고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수분 흡수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잘 되는 재질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소모품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자사 쇼핑몰에서 구매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가능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F05C90A-F781-4B5A-B900-367D5A790509}"/>
              </a:ext>
            </a:extLst>
          </p:cNvPr>
          <p:cNvSpPr txBox="1"/>
          <p:nvPr/>
        </p:nvSpPr>
        <p:spPr>
          <a:xfrm>
            <a:off x="10972800" y="5353409"/>
            <a:ext cx="533400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치료제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청결제를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위로 공급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하는 역할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공급 후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남은 액체는 배수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하는 역할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6A62653-7AB6-4498-9534-5AF384DFD606}"/>
              </a:ext>
            </a:extLst>
          </p:cNvPr>
          <p:cNvSpPr txBox="1"/>
          <p:nvPr/>
        </p:nvSpPr>
        <p:spPr>
          <a:xfrm>
            <a:off x="10972799" y="8765809"/>
            <a:ext cx="6118666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부품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Wemos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D1R2 Arduino Board (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WiFi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센서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가습기 모듈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터치 버튼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수위센서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3-color-LED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D84A58B-0EF7-4715-92CE-F737B58C0DDB}"/>
              </a:ext>
            </a:extLst>
          </p:cNvPr>
          <p:cNvSpPr txBox="1"/>
          <p:nvPr/>
        </p:nvSpPr>
        <p:spPr>
          <a:xfrm>
            <a:off x="8991600" y="3784738"/>
            <a:ext cx="1676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흡수 패드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5A1119C-4C46-43B7-B51B-358C312CCA14}"/>
              </a:ext>
            </a:extLst>
          </p:cNvPr>
          <p:cNvSpPr txBox="1"/>
          <p:nvPr/>
        </p:nvSpPr>
        <p:spPr>
          <a:xfrm>
            <a:off x="8991600" y="5608223"/>
            <a:ext cx="1676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건조대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E429DBF-5C37-4132-B3C3-F7102B4AB8FA}"/>
              </a:ext>
            </a:extLst>
          </p:cNvPr>
          <p:cNvSpPr txBox="1"/>
          <p:nvPr/>
        </p:nvSpPr>
        <p:spPr>
          <a:xfrm>
            <a:off x="8991600" y="7314423"/>
            <a:ext cx="1676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디바이스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0386DE-A580-4EA2-9911-3B4E10F3948A}"/>
              </a:ext>
            </a:extLst>
          </p:cNvPr>
          <p:cNvGrpSpPr/>
          <p:nvPr/>
        </p:nvGrpSpPr>
        <p:grpSpPr>
          <a:xfrm>
            <a:off x="3569641" y="7335984"/>
            <a:ext cx="6504307" cy="2212564"/>
            <a:chOff x="3569641" y="7335984"/>
            <a:chExt cx="6504307" cy="22125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90C7601-F4FC-4B58-AF6B-538B453E703A}"/>
                </a:ext>
              </a:extLst>
            </p:cNvPr>
            <p:cNvGrpSpPr/>
            <p:nvPr/>
          </p:nvGrpSpPr>
          <p:grpSpPr>
            <a:xfrm>
              <a:off x="3569641" y="7335984"/>
              <a:ext cx="5269559" cy="1756244"/>
              <a:chOff x="3569641" y="7335984"/>
              <a:chExt cx="5269559" cy="1756244"/>
            </a:xfrm>
          </p:grpSpPr>
          <p:pic>
            <p:nvPicPr>
              <p:cNvPr id="243" name="그림 242">
                <a:extLst>
                  <a:ext uri="{FF2B5EF4-FFF2-40B4-BE49-F238E27FC236}">
                    <a16:creationId xmlns:a16="http://schemas.microsoft.com/office/drawing/2014/main" id="{B3A1BAFA-222A-4365-9BE7-21D5F5A8ED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398" b="92289" l="11715" r="88285"/>
                        </a14:imgEffect>
                      </a14:imgLayer>
                    </a14:imgProps>
                  </a:ext>
                </a:extLst>
              </a:blip>
              <a:srcRect l="11528" t="6808" r="11528" b="7330"/>
              <a:stretch/>
            </p:blipFill>
            <p:spPr>
              <a:xfrm>
                <a:off x="7461651" y="7515443"/>
                <a:ext cx="1377549" cy="1083110"/>
              </a:xfrm>
              <a:prstGeom prst="rect">
                <a:avLst/>
              </a:prstGeom>
            </p:spPr>
          </p:pic>
          <p:pic>
            <p:nvPicPr>
              <p:cNvPr id="244" name="Picture 4" descr="에듀이노">
                <a:extLst>
                  <a:ext uri="{FF2B5EF4-FFF2-40B4-BE49-F238E27FC236}">
                    <a16:creationId xmlns:a16="http://schemas.microsoft.com/office/drawing/2014/main" id="{C0A26FBA-77A4-4229-AEF1-EDD0C549DC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15" b="89744" l="0" r="100000">
                            <a14:foregroundMark x1="27200" y1="13462" x2="21800" y2="16239"/>
                            <a14:foregroundMark x1="28600" y1="13462" x2="34000" y2="14530"/>
                            <a14:foregroundMark x1="20400" y1="18162" x2="35200" y2="29060"/>
                            <a14:foregroundMark x1="39800" y1="30128" x2="47400" y2="29487"/>
                            <a14:foregroundMark x1="19200" y1="19444" x2="21200" y2="28419"/>
                            <a14:foregroundMark x1="52800" y1="30556" x2="61400" y2="326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9641" y="8411964"/>
                <a:ext cx="721996" cy="67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5" name="그림 244">
                <a:extLst>
                  <a:ext uri="{FF2B5EF4-FFF2-40B4-BE49-F238E27FC236}">
                    <a16:creationId xmlns:a16="http://schemas.microsoft.com/office/drawing/2014/main" id="{AF37675F-5DC5-46E9-9D00-2AB8E1656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922" b="96421" l="7967" r="96429">
                            <a14:foregroundMark x1="13462" y1="90604" x2="20055" y2="82550"/>
                            <a14:foregroundMark x1="17857" y1="91499" x2="25824" y2="82550"/>
                            <a14:foregroundMark x1="23077" y1="93736" x2="28846" y2="8590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682261">
                <a:off x="7871627" y="8407487"/>
                <a:ext cx="557596" cy="684741"/>
              </a:xfrm>
              <a:prstGeom prst="rect">
                <a:avLst/>
              </a:prstGeom>
            </p:spPr>
          </p:pic>
          <p:pic>
            <p:nvPicPr>
              <p:cNvPr id="247" name="Picture 10" descr="한글보드: 디지털 푸쉬버튼 스위치 (초록) , 택트 푸시버튼 , Button Module : 아두이노 호환 센서 &amp;gt;  아두이노(Arduino) &amp;gt; MCU보드/제어모듈">
                <a:extLst>
                  <a:ext uri="{FF2B5EF4-FFF2-40B4-BE49-F238E27FC236}">
                    <a16:creationId xmlns:a16="http://schemas.microsoft.com/office/drawing/2014/main" id="{E753BEE8-2B1B-45F8-BCC5-C122406163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16" t="8937" r="31532" b="44506"/>
              <a:stretch/>
            </p:blipFill>
            <p:spPr bwMode="auto">
              <a:xfrm>
                <a:off x="7803347" y="7335984"/>
                <a:ext cx="277487" cy="270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0" name="Picture 4" descr="에듀이노">
                <a:extLst>
                  <a:ext uri="{FF2B5EF4-FFF2-40B4-BE49-F238E27FC236}">
                    <a16:creationId xmlns:a16="http://schemas.microsoft.com/office/drawing/2014/main" id="{80C6BAEA-E544-4D23-BD65-71EBF3599A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15" b="89744" l="0" r="100000">
                            <a14:foregroundMark x1="27200" y1="13462" x2="21800" y2="16239"/>
                            <a14:foregroundMark x1="28600" y1="13462" x2="34000" y2="14530"/>
                            <a14:foregroundMark x1="20400" y1="18162" x2="35200" y2="29060"/>
                            <a14:foregroundMark x1="39800" y1="30128" x2="47400" y2="29487"/>
                            <a14:foregroundMark x1="19200" y1="19444" x2="21200" y2="28419"/>
                            <a14:foregroundMark x1="52800" y1="30556" x2="61400" y2="326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7335" y="8411964"/>
                <a:ext cx="721996" cy="67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1" name="Picture 4" descr="에듀이노">
                <a:extLst>
                  <a:ext uri="{FF2B5EF4-FFF2-40B4-BE49-F238E27FC236}">
                    <a16:creationId xmlns:a16="http://schemas.microsoft.com/office/drawing/2014/main" id="{E43BAD74-B6F0-4208-B908-615C4B97A6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15" b="89744" l="0" r="100000">
                            <a14:foregroundMark x1="27200" y1="13462" x2="21800" y2="16239"/>
                            <a14:foregroundMark x1="28600" y1="13462" x2="34000" y2="14530"/>
                            <a14:foregroundMark x1="20400" y1="18162" x2="35200" y2="29060"/>
                            <a14:foregroundMark x1="39800" y1="30128" x2="47400" y2="29487"/>
                            <a14:foregroundMark x1="19200" y1="19444" x2="21200" y2="28419"/>
                            <a14:foregroundMark x1="52800" y1="30556" x2="61400" y2="326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2067" y="8411964"/>
                <a:ext cx="721996" cy="67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C207D84-BCCE-4F7C-904A-A18BB73D7AAC}"/>
                </a:ext>
              </a:extLst>
            </p:cNvPr>
            <p:cNvGrpSpPr/>
            <p:nvPr/>
          </p:nvGrpSpPr>
          <p:grpSpPr>
            <a:xfrm>
              <a:off x="8615072" y="8296448"/>
              <a:ext cx="1458876" cy="1252100"/>
              <a:chOff x="8615072" y="8296448"/>
              <a:chExt cx="1458876" cy="1252100"/>
            </a:xfrm>
          </p:grpSpPr>
          <p:pic>
            <p:nvPicPr>
              <p:cNvPr id="248" name="Picture 4" descr="https://mblogthumb-phinf.pstatic.net/MjAxODA5MDRfMjIz/MDAxNTM2MDQ5NjMwOTAz.bd_vWB7_Bm2UVnOTcPviBtjt9KQb038kCCyzvq8Vsnkg.e_axb5ThEj1E4SlrXxunqRWwFVZ81LPq5oAjirtAIh4g.PNG.darkchrno/image.png?type=w800">
                <a:extLst>
                  <a:ext uri="{FF2B5EF4-FFF2-40B4-BE49-F238E27FC236}">
                    <a16:creationId xmlns:a16="http://schemas.microsoft.com/office/drawing/2014/main" id="{0525D9D3-99FC-46DF-81A7-3154572C5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42" r="31514" b="23188"/>
              <a:stretch/>
            </p:blipFill>
            <p:spPr bwMode="auto">
              <a:xfrm>
                <a:off x="9209112" y="8315868"/>
                <a:ext cx="696888" cy="734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795EB6-17FD-4255-9694-5F331B010DE9}"/>
                  </a:ext>
                </a:extLst>
              </p:cNvPr>
              <p:cNvSpPr txBox="1"/>
              <p:nvPr/>
            </p:nvSpPr>
            <p:spPr>
              <a:xfrm>
                <a:off x="8991600" y="9179216"/>
                <a:ext cx="1082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서버 통신</a:t>
                </a: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07199399-AA47-4A26-B6FF-9F6E7EB05156}"/>
                  </a:ext>
                </a:extLst>
              </p:cNvPr>
              <p:cNvCxnSpPr/>
              <p:nvPr/>
            </p:nvCxnSpPr>
            <p:spPr>
              <a:xfrm>
                <a:off x="8615072" y="8296448"/>
                <a:ext cx="448253" cy="453409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1DE204-EA20-4B67-A135-9FA56947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1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8.64198E-7 L -2.22222E-6 0.132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9.87654E-7 L 1.38889E-6 -0.1422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그룹 1001">
            <a:extLst>
              <a:ext uri="{FF2B5EF4-FFF2-40B4-BE49-F238E27FC236}">
                <a16:creationId xmlns:a16="http://schemas.microsoft.com/office/drawing/2014/main" id="{D4A9ED51-F485-4ED8-A6EF-DAF3714FE6C2}"/>
              </a:ext>
            </a:extLst>
          </p:cNvPr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234" name="Object 2">
              <a:extLst>
                <a:ext uri="{FF2B5EF4-FFF2-40B4-BE49-F238E27FC236}">
                  <a16:creationId xmlns:a16="http://schemas.microsoft.com/office/drawing/2014/main" id="{0A9F5BF5-61FA-45F0-8773-91D2650BE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46" name="Object 46"/>
          <p:cNvSpPr txBox="1"/>
          <p:nvPr/>
        </p:nvSpPr>
        <p:spPr>
          <a:xfrm>
            <a:off x="6853404" y="1424733"/>
            <a:ext cx="99109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사용 방법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42857" y="1126390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 err="1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r>
              <a:rPr lang="ko-KR" altLang="en-US" sz="4000" kern="0" spc="-100" dirty="0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 설명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48A7C3-B91C-4217-8B47-819CB7C74F7F}"/>
              </a:ext>
            </a:extLst>
          </p:cNvPr>
          <p:cNvGrpSpPr/>
          <p:nvPr/>
        </p:nvGrpSpPr>
        <p:grpSpPr>
          <a:xfrm>
            <a:off x="1214848" y="2755290"/>
            <a:ext cx="15858305" cy="6245707"/>
            <a:chOff x="1523586" y="2755290"/>
            <a:chExt cx="15858305" cy="624570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CBDDE49-7488-424F-AF7D-6A1945631F41}"/>
                </a:ext>
              </a:extLst>
            </p:cNvPr>
            <p:cNvGrpSpPr/>
            <p:nvPr/>
          </p:nvGrpSpPr>
          <p:grpSpPr>
            <a:xfrm>
              <a:off x="1927994" y="7009769"/>
              <a:ext cx="6420048" cy="1991228"/>
              <a:chOff x="1639341" y="6128418"/>
              <a:chExt cx="7402237" cy="2295862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3361E1F8-DEB5-4B5F-BA84-73DE5D11BD78}"/>
                  </a:ext>
                </a:extLst>
              </p:cNvPr>
              <p:cNvSpPr/>
              <p:nvPr/>
            </p:nvSpPr>
            <p:spPr>
              <a:xfrm rot="21259854">
                <a:off x="1702887" y="7481835"/>
                <a:ext cx="4801217" cy="344994"/>
              </a:xfrm>
              <a:custGeom>
                <a:avLst/>
                <a:gdLst>
                  <a:gd name="connsiteX0" fmla="*/ 3540618 w 6382015"/>
                  <a:gd name="connsiteY0" fmla="*/ 0 h 325397"/>
                  <a:gd name="connsiteX1" fmla="*/ 3699616 w 6382015"/>
                  <a:gd name="connsiteY1" fmla="*/ 0 h 325397"/>
                  <a:gd name="connsiteX2" fmla="*/ 3699616 w 6382015"/>
                  <a:gd name="connsiteY2" fmla="*/ 83492 h 325397"/>
                  <a:gd name="connsiteX3" fmla="*/ 4415106 w 6382015"/>
                  <a:gd name="connsiteY3" fmla="*/ 83492 h 325397"/>
                  <a:gd name="connsiteX4" fmla="*/ 4415106 w 6382015"/>
                  <a:gd name="connsiteY4" fmla="*/ 0 h 325397"/>
                  <a:gd name="connsiteX5" fmla="*/ 4574103 w 6382015"/>
                  <a:gd name="connsiteY5" fmla="*/ 0 h 325397"/>
                  <a:gd name="connsiteX6" fmla="*/ 4574103 w 6382015"/>
                  <a:gd name="connsiteY6" fmla="*/ 83492 h 325397"/>
                  <a:gd name="connsiteX7" fmla="*/ 5289592 w 6382015"/>
                  <a:gd name="connsiteY7" fmla="*/ 83492 h 325397"/>
                  <a:gd name="connsiteX8" fmla="*/ 5289592 w 6382015"/>
                  <a:gd name="connsiteY8" fmla="*/ 0 h 325397"/>
                  <a:gd name="connsiteX9" fmla="*/ 5448590 w 6382015"/>
                  <a:gd name="connsiteY9" fmla="*/ 0 h 325397"/>
                  <a:gd name="connsiteX10" fmla="*/ 5448590 w 6382015"/>
                  <a:gd name="connsiteY10" fmla="*/ 83492 h 325397"/>
                  <a:gd name="connsiteX11" fmla="*/ 6164079 w 6382015"/>
                  <a:gd name="connsiteY11" fmla="*/ 83492 h 325397"/>
                  <a:gd name="connsiteX12" fmla="*/ 6164079 w 6382015"/>
                  <a:gd name="connsiteY12" fmla="*/ 0 h 325397"/>
                  <a:gd name="connsiteX13" fmla="*/ 6327435 w 6382015"/>
                  <a:gd name="connsiteY13" fmla="*/ 0 h 325397"/>
                  <a:gd name="connsiteX14" fmla="*/ 6382015 w 6382015"/>
                  <a:gd name="connsiteY14" fmla="*/ 54065 h 325397"/>
                  <a:gd name="connsiteX15" fmla="*/ 6382015 w 6382015"/>
                  <a:gd name="connsiteY15" fmla="*/ 270317 h 325397"/>
                  <a:gd name="connsiteX16" fmla="*/ 6327435 w 6382015"/>
                  <a:gd name="connsiteY16" fmla="*/ 324381 h 325397"/>
                  <a:gd name="connsiteX17" fmla="*/ 6164079 w 6382015"/>
                  <a:gd name="connsiteY17" fmla="*/ 324381 h 325397"/>
                  <a:gd name="connsiteX18" fmla="*/ 6164079 w 6382015"/>
                  <a:gd name="connsiteY18" fmla="*/ 240889 h 325397"/>
                  <a:gd name="connsiteX19" fmla="*/ 5448590 w 6382015"/>
                  <a:gd name="connsiteY19" fmla="*/ 240889 h 325397"/>
                  <a:gd name="connsiteX20" fmla="*/ 5448590 w 6382015"/>
                  <a:gd name="connsiteY20" fmla="*/ 324381 h 325397"/>
                  <a:gd name="connsiteX21" fmla="*/ 5289592 w 6382015"/>
                  <a:gd name="connsiteY21" fmla="*/ 324381 h 325397"/>
                  <a:gd name="connsiteX22" fmla="*/ 5289592 w 6382015"/>
                  <a:gd name="connsiteY22" fmla="*/ 240889 h 325397"/>
                  <a:gd name="connsiteX23" fmla="*/ 4574103 w 6382015"/>
                  <a:gd name="connsiteY23" fmla="*/ 240889 h 325397"/>
                  <a:gd name="connsiteX24" fmla="*/ 4574103 w 6382015"/>
                  <a:gd name="connsiteY24" fmla="*/ 324381 h 325397"/>
                  <a:gd name="connsiteX25" fmla="*/ 4415106 w 6382015"/>
                  <a:gd name="connsiteY25" fmla="*/ 324381 h 325397"/>
                  <a:gd name="connsiteX26" fmla="*/ 4415106 w 6382015"/>
                  <a:gd name="connsiteY26" fmla="*/ 240889 h 325397"/>
                  <a:gd name="connsiteX27" fmla="*/ 3699616 w 6382015"/>
                  <a:gd name="connsiteY27" fmla="*/ 240889 h 325397"/>
                  <a:gd name="connsiteX28" fmla="*/ 3699616 w 6382015"/>
                  <a:gd name="connsiteY28" fmla="*/ 324381 h 325397"/>
                  <a:gd name="connsiteX29" fmla="*/ 3540618 w 6382015"/>
                  <a:gd name="connsiteY29" fmla="*/ 324381 h 325397"/>
                  <a:gd name="connsiteX30" fmla="*/ 3540618 w 6382015"/>
                  <a:gd name="connsiteY30" fmla="*/ 240889 h 325397"/>
                  <a:gd name="connsiteX31" fmla="*/ 3248772 w 6382015"/>
                  <a:gd name="connsiteY31" fmla="*/ 240889 h 325397"/>
                  <a:gd name="connsiteX32" fmla="*/ 3248772 w 6382015"/>
                  <a:gd name="connsiteY32" fmla="*/ 241905 h 325397"/>
                  <a:gd name="connsiteX33" fmla="*/ 2841396 w 6382015"/>
                  <a:gd name="connsiteY33" fmla="*/ 241905 h 325397"/>
                  <a:gd name="connsiteX34" fmla="*/ 2841396 w 6382015"/>
                  <a:gd name="connsiteY34" fmla="*/ 325397 h 325397"/>
                  <a:gd name="connsiteX35" fmla="*/ 2682398 w 6382015"/>
                  <a:gd name="connsiteY35" fmla="*/ 325397 h 325397"/>
                  <a:gd name="connsiteX36" fmla="*/ 2682398 w 6382015"/>
                  <a:gd name="connsiteY36" fmla="*/ 241905 h 325397"/>
                  <a:gd name="connsiteX37" fmla="*/ 1966908 w 6382015"/>
                  <a:gd name="connsiteY37" fmla="*/ 241905 h 325397"/>
                  <a:gd name="connsiteX38" fmla="*/ 1966908 w 6382015"/>
                  <a:gd name="connsiteY38" fmla="*/ 325397 h 325397"/>
                  <a:gd name="connsiteX39" fmla="*/ 1807911 w 6382015"/>
                  <a:gd name="connsiteY39" fmla="*/ 325397 h 325397"/>
                  <a:gd name="connsiteX40" fmla="*/ 1807911 w 6382015"/>
                  <a:gd name="connsiteY40" fmla="*/ 241905 h 325397"/>
                  <a:gd name="connsiteX41" fmla="*/ 1092422 w 6382015"/>
                  <a:gd name="connsiteY41" fmla="*/ 241905 h 325397"/>
                  <a:gd name="connsiteX42" fmla="*/ 1092422 w 6382015"/>
                  <a:gd name="connsiteY42" fmla="*/ 325397 h 325397"/>
                  <a:gd name="connsiteX43" fmla="*/ 933424 w 6382015"/>
                  <a:gd name="connsiteY43" fmla="*/ 325397 h 325397"/>
                  <a:gd name="connsiteX44" fmla="*/ 933424 w 6382015"/>
                  <a:gd name="connsiteY44" fmla="*/ 241905 h 325397"/>
                  <a:gd name="connsiteX45" fmla="*/ 217936 w 6382015"/>
                  <a:gd name="connsiteY45" fmla="*/ 241905 h 325397"/>
                  <a:gd name="connsiteX46" fmla="*/ 217936 w 6382015"/>
                  <a:gd name="connsiteY46" fmla="*/ 325397 h 325397"/>
                  <a:gd name="connsiteX47" fmla="*/ 54580 w 6382015"/>
                  <a:gd name="connsiteY47" fmla="*/ 325397 h 325397"/>
                  <a:gd name="connsiteX48" fmla="*/ 0 w 6382015"/>
                  <a:gd name="connsiteY48" fmla="*/ 271333 h 325397"/>
                  <a:gd name="connsiteX49" fmla="*/ 0 w 6382015"/>
                  <a:gd name="connsiteY49" fmla="*/ 55081 h 325397"/>
                  <a:gd name="connsiteX50" fmla="*/ 54580 w 6382015"/>
                  <a:gd name="connsiteY50" fmla="*/ 1016 h 325397"/>
                  <a:gd name="connsiteX51" fmla="*/ 217936 w 6382015"/>
                  <a:gd name="connsiteY51" fmla="*/ 1016 h 325397"/>
                  <a:gd name="connsiteX52" fmla="*/ 217936 w 6382015"/>
                  <a:gd name="connsiteY52" fmla="*/ 84508 h 325397"/>
                  <a:gd name="connsiteX53" fmla="*/ 933424 w 6382015"/>
                  <a:gd name="connsiteY53" fmla="*/ 84508 h 325397"/>
                  <a:gd name="connsiteX54" fmla="*/ 933424 w 6382015"/>
                  <a:gd name="connsiteY54" fmla="*/ 1016 h 325397"/>
                  <a:gd name="connsiteX55" fmla="*/ 1092422 w 6382015"/>
                  <a:gd name="connsiteY55" fmla="*/ 1016 h 325397"/>
                  <a:gd name="connsiteX56" fmla="*/ 1092422 w 6382015"/>
                  <a:gd name="connsiteY56" fmla="*/ 84508 h 325397"/>
                  <a:gd name="connsiteX57" fmla="*/ 1807911 w 6382015"/>
                  <a:gd name="connsiteY57" fmla="*/ 84508 h 325397"/>
                  <a:gd name="connsiteX58" fmla="*/ 1807911 w 6382015"/>
                  <a:gd name="connsiteY58" fmla="*/ 1016 h 325397"/>
                  <a:gd name="connsiteX59" fmla="*/ 1966908 w 6382015"/>
                  <a:gd name="connsiteY59" fmla="*/ 1016 h 325397"/>
                  <a:gd name="connsiteX60" fmla="*/ 1966908 w 6382015"/>
                  <a:gd name="connsiteY60" fmla="*/ 84508 h 325397"/>
                  <a:gd name="connsiteX61" fmla="*/ 2682398 w 6382015"/>
                  <a:gd name="connsiteY61" fmla="*/ 84508 h 325397"/>
                  <a:gd name="connsiteX62" fmla="*/ 2682398 w 6382015"/>
                  <a:gd name="connsiteY62" fmla="*/ 1016 h 325397"/>
                  <a:gd name="connsiteX63" fmla="*/ 2841396 w 6382015"/>
                  <a:gd name="connsiteY63" fmla="*/ 1016 h 325397"/>
                  <a:gd name="connsiteX64" fmla="*/ 2841396 w 6382015"/>
                  <a:gd name="connsiteY64" fmla="*/ 84508 h 325397"/>
                  <a:gd name="connsiteX65" fmla="*/ 3133242 w 6382015"/>
                  <a:gd name="connsiteY65" fmla="*/ 84508 h 325397"/>
                  <a:gd name="connsiteX66" fmla="*/ 3133242 w 6382015"/>
                  <a:gd name="connsiteY66" fmla="*/ 83492 h 325397"/>
                  <a:gd name="connsiteX67" fmla="*/ 3540618 w 6382015"/>
                  <a:gd name="connsiteY67" fmla="*/ 83492 h 3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382015" h="325397">
                    <a:moveTo>
                      <a:pt x="3540618" y="0"/>
                    </a:moveTo>
                    <a:lnTo>
                      <a:pt x="3699616" y="0"/>
                    </a:lnTo>
                    <a:lnTo>
                      <a:pt x="3699616" y="83492"/>
                    </a:lnTo>
                    <a:lnTo>
                      <a:pt x="4415106" y="83492"/>
                    </a:lnTo>
                    <a:lnTo>
                      <a:pt x="4415106" y="0"/>
                    </a:lnTo>
                    <a:lnTo>
                      <a:pt x="4574103" y="0"/>
                    </a:lnTo>
                    <a:lnTo>
                      <a:pt x="4574103" y="83492"/>
                    </a:lnTo>
                    <a:lnTo>
                      <a:pt x="5289592" y="83492"/>
                    </a:lnTo>
                    <a:lnTo>
                      <a:pt x="5289592" y="0"/>
                    </a:lnTo>
                    <a:lnTo>
                      <a:pt x="5448590" y="0"/>
                    </a:lnTo>
                    <a:lnTo>
                      <a:pt x="5448590" y="83492"/>
                    </a:lnTo>
                    <a:lnTo>
                      <a:pt x="6164079" y="83492"/>
                    </a:lnTo>
                    <a:lnTo>
                      <a:pt x="6164079" y="0"/>
                    </a:lnTo>
                    <a:lnTo>
                      <a:pt x="6327435" y="0"/>
                    </a:lnTo>
                    <a:cubicBezTo>
                      <a:pt x="6357579" y="0"/>
                      <a:pt x="6382015" y="24206"/>
                      <a:pt x="6382015" y="54065"/>
                    </a:cubicBezTo>
                    <a:lnTo>
                      <a:pt x="6382015" y="270317"/>
                    </a:lnTo>
                    <a:cubicBezTo>
                      <a:pt x="6382015" y="300176"/>
                      <a:pt x="6357579" y="324381"/>
                      <a:pt x="6327435" y="324381"/>
                    </a:cubicBezTo>
                    <a:lnTo>
                      <a:pt x="6164079" y="324381"/>
                    </a:lnTo>
                    <a:lnTo>
                      <a:pt x="6164079" y="240889"/>
                    </a:lnTo>
                    <a:lnTo>
                      <a:pt x="5448590" y="240889"/>
                    </a:lnTo>
                    <a:lnTo>
                      <a:pt x="5448590" y="324381"/>
                    </a:lnTo>
                    <a:lnTo>
                      <a:pt x="5289592" y="324381"/>
                    </a:lnTo>
                    <a:lnTo>
                      <a:pt x="5289592" y="240889"/>
                    </a:lnTo>
                    <a:lnTo>
                      <a:pt x="4574103" y="240889"/>
                    </a:lnTo>
                    <a:lnTo>
                      <a:pt x="4574103" y="324381"/>
                    </a:lnTo>
                    <a:lnTo>
                      <a:pt x="4415106" y="324381"/>
                    </a:lnTo>
                    <a:lnTo>
                      <a:pt x="4415106" y="240889"/>
                    </a:lnTo>
                    <a:lnTo>
                      <a:pt x="3699616" y="240889"/>
                    </a:lnTo>
                    <a:lnTo>
                      <a:pt x="3699616" y="324381"/>
                    </a:lnTo>
                    <a:lnTo>
                      <a:pt x="3540618" y="324381"/>
                    </a:lnTo>
                    <a:lnTo>
                      <a:pt x="3540618" y="240889"/>
                    </a:lnTo>
                    <a:lnTo>
                      <a:pt x="3248772" y="240889"/>
                    </a:lnTo>
                    <a:lnTo>
                      <a:pt x="3248772" y="241905"/>
                    </a:lnTo>
                    <a:lnTo>
                      <a:pt x="2841396" y="241905"/>
                    </a:lnTo>
                    <a:lnTo>
                      <a:pt x="2841396" y="325397"/>
                    </a:lnTo>
                    <a:lnTo>
                      <a:pt x="2682398" y="325397"/>
                    </a:lnTo>
                    <a:lnTo>
                      <a:pt x="2682398" y="241905"/>
                    </a:lnTo>
                    <a:lnTo>
                      <a:pt x="1966908" y="241905"/>
                    </a:lnTo>
                    <a:lnTo>
                      <a:pt x="1966908" y="325397"/>
                    </a:lnTo>
                    <a:lnTo>
                      <a:pt x="1807911" y="325397"/>
                    </a:lnTo>
                    <a:lnTo>
                      <a:pt x="1807911" y="241905"/>
                    </a:lnTo>
                    <a:lnTo>
                      <a:pt x="1092422" y="241905"/>
                    </a:lnTo>
                    <a:lnTo>
                      <a:pt x="1092422" y="325397"/>
                    </a:lnTo>
                    <a:lnTo>
                      <a:pt x="933424" y="325397"/>
                    </a:lnTo>
                    <a:lnTo>
                      <a:pt x="933424" y="241905"/>
                    </a:lnTo>
                    <a:lnTo>
                      <a:pt x="217936" y="241905"/>
                    </a:lnTo>
                    <a:lnTo>
                      <a:pt x="217936" y="325397"/>
                    </a:lnTo>
                    <a:lnTo>
                      <a:pt x="54580" y="325397"/>
                    </a:lnTo>
                    <a:cubicBezTo>
                      <a:pt x="24436" y="325397"/>
                      <a:pt x="0" y="301192"/>
                      <a:pt x="0" y="271333"/>
                    </a:cubicBezTo>
                    <a:lnTo>
                      <a:pt x="0" y="55081"/>
                    </a:lnTo>
                    <a:cubicBezTo>
                      <a:pt x="0" y="25222"/>
                      <a:pt x="24436" y="1016"/>
                      <a:pt x="54580" y="1016"/>
                    </a:cubicBezTo>
                    <a:lnTo>
                      <a:pt x="217936" y="1016"/>
                    </a:lnTo>
                    <a:lnTo>
                      <a:pt x="217936" y="84508"/>
                    </a:lnTo>
                    <a:lnTo>
                      <a:pt x="933424" y="84508"/>
                    </a:lnTo>
                    <a:lnTo>
                      <a:pt x="933424" y="1016"/>
                    </a:lnTo>
                    <a:lnTo>
                      <a:pt x="1092422" y="1016"/>
                    </a:lnTo>
                    <a:lnTo>
                      <a:pt x="1092422" y="84508"/>
                    </a:lnTo>
                    <a:lnTo>
                      <a:pt x="1807911" y="84508"/>
                    </a:lnTo>
                    <a:lnTo>
                      <a:pt x="1807911" y="1016"/>
                    </a:lnTo>
                    <a:lnTo>
                      <a:pt x="1966908" y="1016"/>
                    </a:lnTo>
                    <a:lnTo>
                      <a:pt x="1966908" y="84508"/>
                    </a:lnTo>
                    <a:lnTo>
                      <a:pt x="2682398" y="84508"/>
                    </a:lnTo>
                    <a:lnTo>
                      <a:pt x="2682398" y="1016"/>
                    </a:lnTo>
                    <a:lnTo>
                      <a:pt x="2841396" y="1016"/>
                    </a:lnTo>
                    <a:lnTo>
                      <a:pt x="2841396" y="84508"/>
                    </a:lnTo>
                    <a:lnTo>
                      <a:pt x="3133242" y="84508"/>
                    </a:lnTo>
                    <a:lnTo>
                      <a:pt x="3133242" y="83492"/>
                    </a:lnTo>
                    <a:lnTo>
                      <a:pt x="3540618" y="83492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3C9BF97E-467D-4CFC-9A02-FEBB6E48231F}"/>
                  </a:ext>
                </a:extLst>
              </p:cNvPr>
              <p:cNvSpPr/>
              <p:nvPr/>
            </p:nvSpPr>
            <p:spPr>
              <a:xfrm rot="21299310">
                <a:off x="1920687" y="7290161"/>
                <a:ext cx="4323388" cy="288197"/>
              </a:xfrm>
              <a:custGeom>
                <a:avLst/>
                <a:gdLst>
                  <a:gd name="connsiteX0" fmla="*/ 3078357 w 5746861"/>
                  <a:gd name="connsiteY0" fmla="*/ 0 h 271827"/>
                  <a:gd name="connsiteX1" fmla="*/ 3540501 w 5746861"/>
                  <a:gd name="connsiteY1" fmla="*/ 0 h 271827"/>
                  <a:gd name="connsiteX2" fmla="*/ 3543837 w 5746861"/>
                  <a:gd name="connsiteY2" fmla="*/ 7994 h 271827"/>
                  <a:gd name="connsiteX3" fmla="*/ 3735324 w 5746861"/>
                  <a:gd name="connsiteY3" fmla="*/ 69387 h 271827"/>
                  <a:gd name="connsiteX4" fmla="*/ 3926811 w 5746861"/>
                  <a:gd name="connsiteY4" fmla="*/ 7994 h 271827"/>
                  <a:gd name="connsiteX5" fmla="*/ 3930146 w 5746861"/>
                  <a:gd name="connsiteY5" fmla="*/ 0 h 271827"/>
                  <a:gd name="connsiteX6" fmla="*/ 4409726 w 5746861"/>
                  <a:gd name="connsiteY6" fmla="*/ 0 h 271827"/>
                  <a:gd name="connsiteX7" fmla="*/ 4413062 w 5746861"/>
                  <a:gd name="connsiteY7" fmla="*/ 7994 h 271827"/>
                  <a:gd name="connsiteX8" fmla="*/ 4604549 w 5746861"/>
                  <a:gd name="connsiteY8" fmla="*/ 69387 h 271827"/>
                  <a:gd name="connsiteX9" fmla="*/ 4796036 w 5746861"/>
                  <a:gd name="connsiteY9" fmla="*/ 7994 h 271827"/>
                  <a:gd name="connsiteX10" fmla="*/ 4799372 w 5746861"/>
                  <a:gd name="connsiteY10" fmla="*/ 0 h 271827"/>
                  <a:gd name="connsiteX11" fmla="*/ 5323766 w 5746861"/>
                  <a:gd name="connsiteY11" fmla="*/ 0 h 271827"/>
                  <a:gd name="connsiteX12" fmla="*/ 5327438 w 5746861"/>
                  <a:gd name="connsiteY12" fmla="*/ 7994 h 271827"/>
                  <a:gd name="connsiteX13" fmla="*/ 5538072 w 5746861"/>
                  <a:gd name="connsiteY13" fmla="*/ 69387 h 271827"/>
                  <a:gd name="connsiteX14" fmla="*/ 5699715 w 5746861"/>
                  <a:gd name="connsiteY14" fmla="*/ 39946 h 271827"/>
                  <a:gd name="connsiteX15" fmla="*/ 5733323 w 5746861"/>
                  <a:gd name="connsiteY15" fmla="*/ 18028 h 271827"/>
                  <a:gd name="connsiteX16" fmla="*/ 5746858 w 5746861"/>
                  <a:gd name="connsiteY16" fmla="*/ 61522 h 271827"/>
                  <a:gd name="connsiteX17" fmla="*/ 5746861 w 5746861"/>
                  <a:gd name="connsiteY17" fmla="*/ 204888 h 271827"/>
                  <a:gd name="connsiteX18" fmla="*/ 5212273 w 5746861"/>
                  <a:gd name="connsiteY18" fmla="*/ 210783 h 271827"/>
                  <a:gd name="connsiteX19" fmla="*/ 5211591 w 5746861"/>
                  <a:gd name="connsiteY19" fmla="*/ 101300 h 271827"/>
                  <a:gd name="connsiteX20" fmla="*/ 5062838 w 5746861"/>
                  <a:gd name="connsiteY20" fmla="*/ 102940 h 271827"/>
                  <a:gd name="connsiteX21" fmla="*/ 5062828 w 5746861"/>
                  <a:gd name="connsiteY21" fmla="*/ 101299 h 271827"/>
                  <a:gd name="connsiteX22" fmla="*/ 4903834 w 5746861"/>
                  <a:gd name="connsiteY22" fmla="*/ 103052 h 271827"/>
                  <a:gd name="connsiteX23" fmla="*/ 4904526 w 5746861"/>
                  <a:gd name="connsiteY23" fmla="*/ 214176 h 271827"/>
                  <a:gd name="connsiteX24" fmla="*/ 4337816 w 5746861"/>
                  <a:gd name="connsiteY24" fmla="*/ 220423 h 271827"/>
                  <a:gd name="connsiteX25" fmla="*/ 4337135 w 5746861"/>
                  <a:gd name="connsiteY25" fmla="*/ 110942 h 271827"/>
                  <a:gd name="connsiteX26" fmla="*/ 4188381 w 5746861"/>
                  <a:gd name="connsiteY26" fmla="*/ 112582 h 271827"/>
                  <a:gd name="connsiteX27" fmla="*/ 4188371 w 5746861"/>
                  <a:gd name="connsiteY27" fmla="*/ 110940 h 271827"/>
                  <a:gd name="connsiteX28" fmla="*/ 4029378 w 5746861"/>
                  <a:gd name="connsiteY28" fmla="*/ 112693 h 271827"/>
                  <a:gd name="connsiteX29" fmla="*/ 4030070 w 5746861"/>
                  <a:gd name="connsiteY29" fmla="*/ 223816 h 271827"/>
                  <a:gd name="connsiteX30" fmla="*/ 3463359 w 5746861"/>
                  <a:gd name="connsiteY30" fmla="*/ 230065 h 271827"/>
                  <a:gd name="connsiteX31" fmla="*/ 3462678 w 5746861"/>
                  <a:gd name="connsiteY31" fmla="*/ 120582 h 271827"/>
                  <a:gd name="connsiteX32" fmla="*/ 3313924 w 5746861"/>
                  <a:gd name="connsiteY32" fmla="*/ 122222 h 271827"/>
                  <a:gd name="connsiteX33" fmla="*/ 3313914 w 5746861"/>
                  <a:gd name="connsiteY33" fmla="*/ 120581 h 271827"/>
                  <a:gd name="connsiteX34" fmla="*/ 3154921 w 5746861"/>
                  <a:gd name="connsiteY34" fmla="*/ 122334 h 271827"/>
                  <a:gd name="connsiteX35" fmla="*/ 3155613 w 5746861"/>
                  <a:gd name="connsiteY35" fmla="*/ 233458 h 271827"/>
                  <a:gd name="connsiteX36" fmla="*/ 2932816 w 5746861"/>
                  <a:gd name="connsiteY36" fmla="*/ 235914 h 271827"/>
                  <a:gd name="connsiteX37" fmla="*/ 2932827 w 5746861"/>
                  <a:gd name="connsiteY37" fmla="*/ 236878 h 271827"/>
                  <a:gd name="connsiteX38" fmla="*/ 2594508 w 5746861"/>
                  <a:gd name="connsiteY38" fmla="*/ 240914 h 271827"/>
                  <a:gd name="connsiteX39" fmla="*/ 2592649 w 5746861"/>
                  <a:gd name="connsiteY39" fmla="*/ 129804 h 271827"/>
                  <a:gd name="connsiteX40" fmla="*/ 2433658 w 5746861"/>
                  <a:gd name="connsiteY40" fmla="*/ 131700 h 271827"/>
                  <a:gd name="connsiteX41" fmla="*/ 2433686 w 5746861"/>
                  <a:gd name="connsiteY41" fmla="*/ 133341 h 271827"/>
                  <a:gd name="connsiteX42" fmla="*/ 2284933 w 5746861"/>
                  <a:gd name="connsiteY42" fmla="*/ 135116 h 271827"/>
                  <a:gd name="connsiteX43" fmla="*/ 2286765 w 5746861"/>
                  <a:gd name="connsiteY43" fmla="*/ 244586 h 271827"/>
                  <a:gd name="connsiteX44" fmla="*/ 1720060 w 5746861"/>
                  <a:gd name="connsiteY44" fmla="*/ 251346 h 271827"/>
                  <a:gd name="connsiteX45" fmla="*/ 1718202 w 5746861"/>
                  <a:gd name="connsiteY45" fmla="*/ 140236 h 271827"/>
                  <a:gd name="connsiteX46" fmla="*/ 1559210 w 5746861"/>
                  <a:gd name="connsiteY46" fmla="*/ 142133 h 271827"/>
                  <a:gd name="connsiteX47" fmla="*/ 1559238 w 5746861"/>
                  <a:gd name="connsiteY47" fmla="*/ 143775 h 271827"/>
                  <a:gd name="connsiteX48" fmla="*/ 1410485 w 5746861"/>
                  <a:gd name="connsiteY48" fmla="*/ 145550 h 271827"/>
                  <a:gd name="connsiteX49" fmla="*/ 1412317 w 5746861"/>
                  <a:gd name="connsiteY49" fmla="*/ 255017 h 271827"/>
                  <a:gd name="connsiteX50" fmla="*/ 845613 w 5746861"/>
                  <a:gd name="connsiteY50" fmla="*/ 261779 h 271827"/>
                  <a:gd name="connsiteX51" fmla="*/ 843755 w 5746861"/>
                  <a:gd name="connsiteY51" fmla="*/ 150669 h 271827"/>
                  <a:gd name="connsiteX52" fmla="*/ 684762 w 5746861"/>
                  <a:gd name="connsiteY52" fmla="*/ 152566 h 271827"/>
                  <a:gd name="connsiteX53" fmla="*/ 684790 w 5746861"/>
                  <a:gd name="connsiteY53" fmla="*/ 154207 h 271827"/>
                  <a:gd name="connsiteX54" fmla="*/ 536038 w 5746861"/>
                  <a:gd name="connsiteY54" fmla="*/ 155981 h 271827"/>
                  <a:gd name="connsiteX55" fmla="*/ 537869 w 5746861"/>
                  <a:gd name="connsiteY55" fmla="*/ 265451 h 271827"/>
                  <a:gd name="connsiteX56" fmla="*/ 3288 w 5746861"/>
                  <a:gd name="connsiteY56" fmla="*/ 271827 h 271827"/>
                  <a:gd name="connsiteX57" fmla="*/ 0 w 5746861"/>
                  <a:gd name="connsiteY57" fmla="*/ 128499 h 271827"/>
                  <a:gd name="connsiteX58" fmla="*/ 12531 w 5746861"/>
                  <a:gd name="connsiteY58" fmla="*/ 84706 h 271827"/>
                  <a:gd name="connsiteX59" fmla="*/ 46635 w 5746861"/>
                  <a:gd name="connsiteY59" fmla="*/ 105847 h 271827"/>
                  <a:gd name="connsiteX60" fmla="*/ 208911 w 5746861"/>
                  <a:gd name="connsiteY60" fmla="*/ 131570 h 271827"/>
                  <a:gd name="connsiteX61" fmla="*/ 418082 w 5746861"/>
                  <a:gd name="connsiteY61" fmla="*/ 65359 h 271827"/>
                  <a:gd name="connsiteX62" fmla="*/ 421568 w 5746861"/>
                  <a:gd name="connsiteY62" fmla="*/ 57283 h 271827"/>
                  <a:gd name="connsiteX63" fmla="*/ 945824 w 5746861"/>
                  <a:gd name="connsiteY63" fmla="*/ 45246 h 271827"/>
                  <a:gd name="connsiteX64" fmla="*/ 949343 w 5746861"/>
                  <a:gd name="connsiteY64" fmla="*/ 53162 h 271827"/>
                  <a:gd name="connsiteX65" fmla="*/ 1142188 w 5746861"/>
                  <a:gd name="connsiteY65" fmla="*/ 110143 h 271827"/>
                  <a:gd name="connsiteX66" fmla="*/ 1332215 w 5746861"/>
                  <a:gd name="connsiteY66" fmla="*/ 44371 h 271827"/>
                  <a:gd name="connsiteX67" fmla="*/ 1335367 w 5746861"/>
                  <a:gd name="connsiteY67" fmla="*/ 36303 h 271827"/>
                  <a:gd name="connsiteX68" fmla="*/ 1814821 w 5746861"/>
                  <a:gd name="connsiteY68" fmla="*/ 25295 h 271827"/>
                  <a:gd name="connsiteX69" fmla="*/ 1818338 w 5746861"/>
                  <a:gd name="connsiteY69" fmla="*/ 33211 h 271827"/>
                  <a:gd name="connsiteX70" fmla="*/ 2011184 w 5746861"/>
                  <a:gd name="connsiteY70" fmla="*/ 90192 h 271827"/>
                  <a:gd name="connsiteX71" fmla="*/ 2201211 w 5746861"/>
                  <a:gd name="connsiteY71" fmla="*/ 24420 h 271827"/>
                  <a:gd name="connsiteX72" fmla="*/ 2204363 w 5746861"/>
                  <a:gd name="connsiteY72" fmla="*/ 16352 h 271827"/>
                  <a:gd name="connsiteX73" fmla="*/ 2666385 w 5746861"/>
                  <a:gd name="connsiteY73" fmla="*/ 5744 h 271827"/>
                  <a:gd name="connsiteX74" fmla="*/ 2669904 w 5746861"/>
                  <a:gd name="connsiteY74" fmla="*/ 13660 h 271827"/>
                  <a:gd name="connsiteX75" fmla="*/ 2800863 w 5746861"/>
                  <a:gd name="connsiteY75" fmla="*/ 67542 h 271827"/>
                  <a:gd name="connsiteX76" fmla="*/ 2815352 w 5746861"/>
                  <a:gd name="connsiteY76" fmla="*/ 68268 h 271827"/>
                  <a:gd name="connsiteX77" fmla="*/ 2815296 w 5746861"/>
                  <a:gd name="connsiteY77" fmla="*/ 63371 h 271827"/>
                  <a:gd name="connsiteX78" fmla="*/ 2821735 w 5746861"/>
                  <a:gd name="connsiteY78" fmla="*/ 64868 h 271827"/>
                  <a:gd name="connsiteX79" fmla="*/ 2879131 w 5746861"/>
                  <a:gd name="connsiteY79" fmla="*/ 69065 h 271827"/>
                  <a:gd name="connsiteX80" fmla="*/ 2924428 w 5746861"/>
                  <a:gd name="connsiteY80" fmla="*/ 64705 h 271827"/>
                  <a:gd name="connsiteX81" fmla="*/ 2930832 w 5746861"/>
                  <a:gd name="connsiteY81" fmla="*/ 63061 h 271827"/>
                  <a:gd name="connsiteX82" fmla="*/ 2930865 w 5746861"/>
                  <a:gd name="connsiteY82" fmla="*/ 65926 h 271827"/>
                  <a:gd name="connsiteX83" fmla="*/ 2945333 w 5746861"/>
                  <a:gd name="connsiteY83" fmla="*/ 64868 h 271827"/>
                  <a:gd name="connsiteX84" fmla="*/ 3075021 w 5746861"/>
                  <a:gd name="connsiteY84" fmla="*/ 7994 h 27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5746861" h="271827">
                    <a:moveTo>
                      <a:pt x="3078357" y="0"/>
                    </a:moveTo>
                    <a:lnTo>
                      <a:pt x="3540501" y="0"/>
                    </a:lnTo>
                    <a:lnTo>
                      <a:pt x="3543837" y="7994"/>
                    </a:lnTo>
                    <a:cubicBezTo>
                      <a:pt x="3575386" y="44073"/>
                      <a:pt x="3649242" y="69387"/>
                      <a:pt x="3735324" y="69387"/>
                    </a:cubicBezTo>
                    <a:cubicBezTo>
                      <a:pt x="3821405" y="69387"/>
                      <a:pt x="3895262" y="44073"/>
                      <a:pt x="3926811" y="7994"/>
                    </a:cubicBezTo>
                    <a:lnTo>
                      <a:pt x="3930146" y="0"/>
                    </a:lnTo>
                    <a:lnTo>
                      <a:pt x="4409726" y="0"/>
                    </a:lnTo>
                    <a:lnTo>
                      <a:pt x="4413062" y="7994"/>
                    </a:lnTo>
                    <a:cubicBezTo>
                      <a:pt x="4444611" y="44073"/>
                      <a:pt x="4518468" y="69387"/>
                      <a:pt x="4604549" y="69387"/>
                    </a:cubicBezTo>
                    <a:cubicBezTo>
                      <a:pt x="4690630" y="69387"/>
                      <a:pt x="4764487" y="44073"/>
                      <a:pt x="4796036" y="7994"/>
                    </a:cubicBezTo>
                    <a:lnTo>
                      <a:pt x="4799372" y="0"/>
                    </a:lnTo>
                    <a:lnTo>
                      <a:pt x="5323766" y="0"/>
                    </a:lnTo>
                    <a:lnTo>
                      <a:pt x="5327438" y="7994"/>
                    </a:lnTo>
                    <a:cubicBezTo>
                      <a:pt x="5362140" y="44073"/>
                      <a:pt x="5443384" y="69387"/>
                      <a:pt x="5538072" y="69387"/>
                    </a:cubicBezTo>
                    <a:cubicBezTo>
                      <a:pt x="5601198" y="69387"/>
                      <a:pt x="5658349" y="58136"/>
                      <a:pt x="5699715" y="39946"/>
                    </a:cubicBezTo>
                    <a:lnTo>
                      <a:pt x="5733323" y="18028"/>
                    </a:lnTo>
                    <a:lnTo>
                      <a:pt x="5746858" y="61522"/>
                    </a:lnTo>
                    <a:lnTo>
                      <a:pt x="5746861" y="204888"/>
                    </a:lnTo>
                    <a:lnTo>
                      <a:pt x="5212273" y="210783"/>
                    </a:lnTo>
                    <a:lnTo>
                      <a:pt x="5211591" y="101300"/>
                    </a:lnTo>
                    <a:lnTo>
                      <a:pt x="5062838" y="102940"/>
                    </a:lnTo>
                    <a:lnTo>
                      <a:pt x="5062828" y="101299"/>
                    </a:lnTo>
                    <a:lnTo>
                      <a:pt x="4903834" y="103052"/>
                    </a:lnTo>
                    <a:lnTo>
                      <a:pt x="4904526" y="214176"/>
                    </a:lnTo>
                    <a:lnTo>
                      <a:pt x="4337816" y="220423"/>
                    </a:lnTo>
                    <a:lnTo>
                      <a:pt x="4337135" y="110942"/>
                    </a:lnTo>
                    <a:lnTo>
                      <a:pt x="4188381" y="112582"/>
                    </a:lnTo>
                    <a:lnTo>
                      <a:pt x="4188371" y="110940"/>
                    </a:lnTo>
                    <a:lnTo>
                      <a:pt x="4029378" y="112693"/>
                    </a:lnTo>
                    <a:lnTo>
                      <a:pt x="4030070" y="223816"/>
                    </a:lnTo>
                    <a:lnTo>
                      <a:pt x="3463359" y="230065"/>
                    </a:lnTo>
                    <a:lnTo>
                      <a:pt x="3462678" y="120582"/>
                    </a:lnTo>
                    <a:lnTo>
                      <a:pt x="3313924" y="122222"/>
                    </a:lnTo>
                    <a:lnTo>
                      <a:pt x="3313914" y="120581"/>
                    </a:lnTo>
                    <a:lnTo>
                      <a:pt x="3154921" y="122334"/>
                    </a:lnTo>
                    <a:lnTo>
                      <a:pt x="3155613" y="233458"/>
                    </a:lnTo>
                    <a:lnTo>
                      <a:pt x="2932816" y="235914"/>
                    </a:lnTo>
                    <a:lnTo>
                      <a:pt x="2932827" y="236878"/>
                    </a:lnTo>
                    <a:lnTo>
                      <a:pt x="2594508" y="240914"/>
                    </a:lnTo>
                    <a:lnTo>
                      <a:pt x="2592649" y="129804"/>
                    </a:lnTo>
                    <a:lnTo>
                      <a:pt x="2433658" y="131700"/>
                    </a:lnTo>
                    <a:lnTo>
                      <a:pt x="2433686" y="133341"/>
                    </a:lnTo>
                    <a:lnTo>
                      <a:pt x="2284933" y="135116"/>
                    </a:lnTo>
                    <a:lnTo>
                      <a:pt x="2286765" y="244586"/>
                    </a:lnTo>
                    <a:lnTo>
                      <a:pt x="1720060" y="251346"/>
                    </a:lnTo>
                    <a:lnTo>
                      <a:pt x="1718202" y="140236"/>
                    </a:lnTo>
                    <a:lnTo>
                      <a:pt x="1559210" y="142133"/>
                    </a:lnTo>
                    <a:lnTo>
                      <a:pt x="1559238" y="143775"/>
                    </a:lnTo>
                    <a:lnTo>
                      <a:pt x="1410485" y="145550"/>
                    </a:lnTo>
                    <a:lnTo>
                      <a:pt x="1412317" y="255017"/>
                    </a:lnTo>
                    <a:lnTo>
                      <a:pt x="845613" y="261779"/>
                    </a:lnTo>
                    <a:lnTo>
                      <a:pt x="843755" y="150669"/>
                    </a:lnTo>
                    <a:lnTo>
                      <a:pt x="684762" y="152566"/>
                    </a:lnTo>
                    <a:lnTo>
                      <a:pt x="684790" y="154207"/>
                    </a:lnTo>
                    <a:lnTo>
                      <a:pt x="536038" y="155981"/>
                    </a:lnTo>
                    <a:lnTo>
                      <a:pt x="537869" y="265451"/>
                    </a:lnTo>
                    <a:lnTo>
                      <a:pt x="3288" y="271827"/>
                    </a:lnTo>
                    <a:lnTo>
                      <a:pt x="0" y="128499"/>
                    </a:lnTo>
                    <a:lnTo>
                      <a:pt x="12531" y="84706"/>
                    </a:lnTo>
                    <a:lnTo>
                      <a:pt x="46635" y="105847"/>
                    </a:lnTo>
                    <a:cubicBezTo>
                      <a:pt x="88408" y="123083"/>
                      <a:pt x="145801" y="133019"/>
                      <a:pt x="208911" y="131570"/>
                    </a:cubicBezTo>
                    <a:cubicBezTo>
                      <a:pt x="303575" y="129397"/>
                      <a:pt x="384215" y="102225"/>
                      <a:pt x="418082" y="65359"/>
                    </a:cubicBezTo>
                    <a:lnTo>
                      <a:pt x="421568" y="57283"/>
                    </a:lnTo>
                    <a:lnTo>
                      <a:pt x="945824" y="45246"/>
                    </a:lnTo>
                    <a:lnTo>
                      <a:pt x="949343" y="53162"/>
                    </a:lnTo>
                    <a:cubicBezTo>
                      <a:pt x="981711" y="88507"/>
                      <a:pt x="1056129" y="112119"/>
                      <a:pt x="1142188" y="110143"/>
                    </a:cubicBezTo>
                    <a:cubicBezTo>
                      <a:pt x="1228246" y="108168"/>
                      <a:pt x="1301502" y="81165"/>
                      <a:pt x="1332215" y="44371"/>
                    </a:cubicBezTo>
                    <a:lnTo>
                      <a:pt x="1335367" y="36303"/>
                    </a:lnTo>
                    <a:lnTo>
                      <a:pt x="1814821" y="25295"/>
                    </a:lnTo>
                    <a:lnTo>
                      <a:pt x="1818338" y="33211"/>
                    </a:lnTo>
                    <a:cubicBezTo>
                      <a:pt x="1850707" y="68556"/>
                      <a:pt x="1925126" y="92168"/>
                      <a:pt x="2011184" y="90192"/>
                    </a:cubicBezTo>
                    <a:cubicBezTo>
                      <a:pt x="2097244" y="88216"/>
                      <a:pt x="2170498" y="61214"/>
                      <a:pt x="2201211" y="24420"/>
                    </a:cubicBezTo>
                    <a:lnTo>
                      <a:pt x="2204363" y="16352"/>
                    </a:lnTo>
                    <a:lnTo>
                      <a:pt x="2666385" y="5744"/>
                    </a:lnTo>
                    <a:lnTo>
                      <a:pt x="2669904" y="13660"/>
                    </a:lnTo>
                    <a:cubicBezTo>
                      <a:pt x="2694180" y="40169"/>
                      <a:pt x="2742109" y="60078"/>
                      <a:pt x="2800863" y="67542"/>
                    </a:cubicBezTo>
                    <a:lnTo>
                      <a:pt x="2815352" y="68268"/>
                    </a:lnTo>
                    <a:lnTo>
                      <a:pt x="2815296" y="63371"/>
                    </a:lnTo>
                    <a:lnTo>
                      <a:pt x="2821735" y="64868"/>
                    </a:lnTo>
                    <a:lnTo>
                      <a:pt x="2879131" y="69065"/>
                    </a:lnTo>
                    <a:lnTo>
                      <a:pt x="2924428" y="64705"/>
                    </a:lnTo>
                    <a:lnTo>
                      <a:pt x="2930832" y="63061"/>
                    </a:lnTo>
                    <a:lnTo>
                      <a:pt x="2930865" y="65926"/>
                    </a:lnTo>
                    <a:lnTo>
                      <a:pt x="2945333" y="64868"/>
                    </a:lnTo>
                    <a:cubicBezTo>
                      <a:pt x="3003900" y="56057"/>
                      <a:pt x="3051359" y="35054"/>
                      <a:pt x="3075021" y="799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A6D0D05-4135-4DB7-8003-DDEDBB452E5E}"/>
                  </a:ext>
                </a:extLst>
              </p:cNvPr>
              <p:cNvGrpSpPr/>
              <p:nvPr/>
            </p:nvGrpSpPr>
            <p:grpSpPr>
              <a:xfrm>
                <a:off x="1639341" y="7614943"/>
                <a:ext cx="5214063" cy="683548"/>
                <a:chOff x="5419331" y="5000712"/>
                <a:chExt cx="7129779" cy="1697034"/>
              </a:xfrm>
            </p:grpSpPr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57B1D3C0-5747-450F-B00D-715F28EC1C9D}"/>
                    </a:ext>
                  </a:extLst>
                </p:cNvPr>
                <p:cNvSpPr/>
                <p:nvPr/>
              </p:nvSpPr>
              <p:spPr>
                <a:xfrm rot="5400000">
                  <a:off x="8135704" y="2284339"/>
                  <a:ext cx="1697034" cy="7129779"/>
                </a:xfrm>
                <a:custGeom>
                  <a:avLst/>
                  <a:gdLst>
                    <a:gd name="connsiteX0" fmla="*/ 0 w 1770449"/>
                    <a:gd name="connsiteY0" fmla="*/ 244036 h 7438221"/>
                    <a:gd name="connsiteX1" fmla="*/ 0 w 1770449"/>
                    <a:gd name="connsiteY1" fmla="*/ 94644 h 7438221"/>
                    <a:gd name="connsiteX2" fmla="*/ 94644 w 1770449"/>
                    <a:gd name="connsiteY2" fmla="*/ 0 h 7438221"/>
                    <a:gd name="connsiteX3" fmla="*/ 1673746 w 1770449"/>
                    <a:gd name="connsiteY3" fmla="*/ 0 h 7438221"/>
                    <a:gd name="connsiteX4" fmla="*/ 1768390 w 1770449"/>
                    <a:gd name="connsiteY4" fmla="*/ 94644 h 7438221"/>
                    <a:gd name="connsiteX5" fmla="*/ 1768390 w 1770449"/>
                    <a:gd name="connsiteY5" fmla="*/ 102165 h 7438221"/>
                    <a:gd name="connsiteX6" fmla="*/ 1770449 w 1770449"/>
                    <a:gd name="connsiteY6" fmla="*/ 102165 h 7438221"/>
                    <a:gd name="connsiteX7" fmla="*/ 1770449 w 1770449"/>
                    <a:gd name="connsiteY7" fmla="*/ 437800 h 7438221"/>
                    <a:gd name="connsiteX8" fmla="*/ 1757168 w 1770449"/>
                    <a:gd name="connsiteY8" fmla="*/ 509615 h 7438221"/>
                    <a:gd name="connsiteX9" fmla="*/ 1763590 w 1770449"/>
                    <a:gd name="connsiteY9" fmla="*/ 520004 h 7438221"/>
                    <a:gd name="connsiteX10" fmla="*/ 1770449 w 1770449"/>
                    <a:gd name="connsiteY10" fmla="*/ 557081 h 7438221"/>
                    <a:gd name="connsiteX11" fmla="*/ 1770448 w 1770449"/>
                    <a:gd name="connsiteY11" fmla="*/ 7342970 h 7438221"/>
                    <a:gd name="connsiteX12" fmla="*/ 1683149 w 1770449"/>
                    <a:gd name="connsiteY12" fmla="*/ 7438221 h 7438221"/>
                    <a:gd name="connsiteX13" fmla="*/ 1333963 w 1770449"/>
                    <a:gd name="connsiteY13" fmla="*/ 7438221 h 7438221"/>
                    <a:gd name="connsiteX14" fmla="*/ 1246664 w 1770449"/>
                    <a:gd name="connsiteY14" fmla="*/ 7342970 h 7438221"/>
                    <a:gd name="connsiteX15" fmla="*/ 1246664 w 1770449"/>
                    <a:gd name="connsiteY15" fmla="*/ 7337832 h 7438221"/>
                    <a:gd name="connsiteX16" fmla="*/ 1285100 w 1770449"/>
                    <a:gd name="connsiteY16" fmla="*/ 7328290 h 7438221"/>
                    <a:gd name="connsiteX17" fmla="*/ 1346601 w 1770449"/>
                    <a:gd name="connsiteY17" fmla="*/ 7228497 h 7438221"/>
                    <a:gd name="connsiteX18" fmla="*/ 1332926 w 1770449"/>
                    <a:gd name="connsiteY18" fmla="*/ 7158224 h 7438221"/>
                    <a:gd name="connsiteX19" fmla="*/ 1335123 w 1770449"/>
                    <a:gd name="connsiteY19" fmla="*/ 7157719 h 7438221"/>
                    <a:gd name="connsiteX20" fmla="*/ 1246664 w 1770449"/>
                    <a:gd name="connsiteY20" fmla="*/ 6698918 h 7438221"/>
                    <a:gd name="connsiteX21" fmla="*/ 1246664 w 1770449"/>
                    <a:gd name="connsiteY21" fmla="*/ 5198656 h 7438221"/>
                    <a:gd name="connsiteX22" fmla="*/ 1137033 w 1770449"/>
                    <a:gd name="connsiteY22" fmla="*/ 5198656 h 7438221"/>
                    <a:gd name="connsiteX23" fmla="*/ 1137033 w 1770449"/>
                    <a:gd name="connsiteY23" fmla="*/ 5143397 h 7438221"/>
                    <a:gd name="connsiteX24" fmla="*/ 1158789 w 1770449"/>
                    <a:gd name="connsiteY24" fmla="*/ 5099638 h 7438221"/>
                    <a:gd name="connsiteX25" fmla="*/ 1204418 w 1770449"/>
                    <a:gd name="connsiteY25" fmla="*/ 4852902 h 7438221"/>
                    <a:gd name="connsiteX26" fmla="*/ 1158789 w 1770449"/>
                    <a:gd name="connsiteY26" fmla="*/ 4606166 h 7438221"/>
                    <a:gd name="connsiteX27" fmla="*/ 1137033 w 1770449"/>
                    <a:gd name="connsiteY27" fmla="*/ 4562406 h 7438221"/>
                    <a:gd name="connsiteX28" fmla="*/ 1137033 w 1770449"/>
                    <a:gd name="connsiteY28" fmla="*/ 4507148 h 7438221"/>
                    <a:gd name="connsiteX29" fmla="*/ 1246664 w 1770449"/>
                    <a:gd name="connsiteY29" fmla="*/ 4507148 h 7438221"/>
                    <a:gd name="connsiteX30" fmla="*/ 1246664 w 1770449"/>
                    <a:gd name="connsiteY30" fmla="*/ 832655 h 7438221"/>
                    <a:gd name="connsiteX31" fmla="*/ 65271 w 1770449"/>
                    <a:gd name="connsiteY31" fmla="*/ 832655 h 7438221"/>
                    <a:gd name="connsiteX32" fmla="*/ 2590 w 1770449"/>
                    <a:gd name="connsiteY32" fmla="*/ 787323 h 7438221"/>
                    <a:gd name="connsiteX33" fmla="*/ 2059 w 1770449"/>
                    <a:gd name="connsiteY33" fmla="*/ 784455 h 7438221"/>
                    <a:gd name="connsiteX34" fmla="*/ 88325 w 1770449"/>
                    <a:gd name="connsiteY34" fmla="*/ 763037 h 7438221"/>
                    <a:gd name="connsiteX35" fmla="*/ 52942 w 1770449"/>
                    <a:gd name="connsiteY35" fmla="*/ 581223 h 7438221"/>
                    <a:gd name="connsiteX36" fmla="*/ 18170 w 1770449"/>
                    <a:gd name="connsiteY36" fmla="*/ 524922 h 7438221"/>
                    <a:gd name="connsiteX37" fmla="*/ 2059 w 1770449"/>
                    <a:gd name="connsiteY37" fmla="*/ 437800 h 7438221"/>
                    <a:gd name="connsiteX38" fmla="*/ 2059 w 1770449"/>
                    <a:gd name="connsiteY38" fmla="*/ 254235 h 743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770449" h="7438221">
                      <a:moveTo>
                        <a:pt x="0" y="244036"/>
                      </a:moveTo>
                      <a:lnTo>
                        <a:pt x="0" y="94644"/>
                      </a:lnTo>
                      <a:cubicBezTo>
                        <a:pt x="0" y="42374"/>
                        <a:pt x="42374" y="0"/>
                        <a:pt x="94644" y="0"/>
                      </a:cubicBezTo>
                      <a:lnTo>
                        <a:pt x="1673746" y="0"/>
                      </a:lnTo>
                      <a:cubicBezTo>
                        <a:pt x="1726016" y="0"/>
                        <a:pt x="1768390" y="42374"/>
                        <a:pt x="1768390" y="94644"/>
                      </a:cubicBezTo>
                      <a:lnTo>
                        <a:pt x="1768390" y="102165"/>
                      </a:lnTo>
                      <a:lnTo>
                        <a:pt x="1770449" y="102165"/>
                      </a:lnTo>
                      <a:lnTo>
                        <a:pt x="1770449" y="437800"/>
                      </a:lnTo>
                      <a:lnTo>
                        <a:pt x="1757168" y="509615"/>
                      </a:lnTo>
                      <a:lnTo>
                        <a:pt x="1763590" y="520004"/>
                      </a:lnTo>
                      <a:cubicBezTo>
                        <a:pt x="1768007" y="531400"/>
                        <a:pt x="1770449" y="543930"/>
                        <a:pt x="1770449" y="557081"/>
                      </a:cubicBezTo>
                      <a:lnTo>
                        <a:pt x="1770448" y="7342970"/>
                      </a:lnTo>
                      <a:cubicBezTo>
                        <a:pt x="1770448" y="7395575"/>
                        <a:pt x="1731362" y="7438221"/>
                        <a:pt x="1683149" y="7438221"/>
                      </a:cubicBezTo>
                      <a:lnTo>
                        <a:pt x="1333963" y="7438221"/>
                      </a:lnTo>
                      <a:cubicBezTo>
                        <a:pt x="1285749" y="7438221"/>
                        <a:pt x="1246664" y="7395575"/>
                        <a:pt x="1246664" y="7342970"/>
                      </a:cubicBezTo>
                      <a:lnTo>
                        <a:pt x="1246664" y="7337832"/>
                      </a:lnTo>
                      <a:lnTo>
                        <a:pt x="1285100" y="7328290"/>
                      </a:lnTo>
                      <a:cubicBezTo>
                        <a:pt x="1327733" y="7317705"/>
                        <a:pt x="1355269" y="7273026"/>
                        <a:pt x="1346601" y="7228497"/>
                      </a:cubicBezTo>
                      <a:lnTo>
                        <a:pt x="1332926" y="7158224"/>
                      </a:lnTo>
                      <a:lnTo>
                        <a:pt x="1335123" y="7157719"/>
                      </a:lnTo>
                      <a:lnTo>
                        <a:pt x="1246664" y="6698918"/>
                      </a:lnTo>
                      <a:lnTo>
                        <a:pt x="1246664" y="5198656"/>
                      </a:lnTo>
                      <a:lnTo>
                        <a:pt x="1137033" y="5198656"/>
                      </a:lnTo>
                      <a:lnTo>
                        <a:pt x="1137033" y="5143397"/>
                      </a:lnTo>
                      <a:lnTo>
                        <a:pt x="1158789" y="5099638"/>
                      </a:lnTo>
                      <a:cubicBezTo>
                        <a:pt x="1188171" y="5023800"/>
                        <a:pt x="1204418" y="4940424"/>
                        <a:pt x="1204418" y="4852902"/>
                      </a:cubicBezTo>
                      <a:cubicBezTo>
                        <a:pt x="1204418" y="4765381"/>
                        <a:pt x="1188171" y="4682004"/>
                        <a:pt x="1158789" y="4606166"/>
                      </a:cubicBezTo>
                      <a:lnTo>
                        <a:pt x="1137033" y="4562406"/>
                      </a:lnTo>
                      <a:lnTo>
                        <a:pt x="1137033" y="4507148"/>
                      </a:lnTo>
                      <a:lnTo>
                        <a:pt x="1246664" y="4507148"/>
                      </a:lnTo>
                      <a:lnTo>
                        <a:pt x="1246664" y="832655"/>
                      </a:lnTo>
                      <a:lnTo>
                        <a:pt x="65271" y="832655"/>
                      </a:lnTo>
                      <a:cubicBezTo>
                        <a:pt x="37092" y="832655"/>
                        <a:pt x="12917" y="813962"/>
                        <a:pt x="2590" y="787323"/>
                      </a:cubicBezTo>
                      <a:lnTo>
                        <a:pt x="2059" y="784455"/>
                      </a:lnTo>
                      <a:lnTo>
                        <a:pt x="88325" y="763037"/>
                      </a:lnTo>
                      <a:lnTo>
                        <a:pt x="52942" y="581223"/>
                      </a:lnTo>
                      <a:lnTo>
                        <a:pt x="18170" y="524922"/>
                      </a:lnTo>
                      <a:cubicBezTo>
                        <a:pt x="7796" y="498144"/>
                        <a:pt x="2059" y="468704"/>
                        <a:pt x="2059" y="437800"/>
                      </a:cubicBezTo>
                      <a:lnTo>
                        <a:pt x="2059" y="254235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600" dirty="0"/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FAB812AA-9A0A-47F8-8E25-455CC4BA1349}"/>
                    </a:ext>
                  </a:extLst>
                </p:cNvPr>
                <p:cNvGrpSpPr/>
                <p:nvPr/>
              </p:nvGrpSpPr>
              <p:grpSpPr>
                <a:xfrm>
                  <a:off x="7574883" y="6059376"/>
                  <a:ext cx="3723167" cy="266977"/>
                  <a:chOff x="12501500" y="3788787"/>
                  <a:chExt cx="2568120" cy="184152"/>
                </a:xfrm>
                <a:solidFill>
                  <a:srgbClr val="F6F67C"/>
                </a:solidFill>
              </p:grpSpPr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4CC9F2F3-02B9-4B11-B193-CBB77EC4E3DA}"/>
                      </a:ext>
                    </a:extLst>
                  </p:cNvPr>
                  <p:cNvSpPr/>
                  <p:nvPr/>
                </p:nvSpPr>
                <p:spPr>
                  <a:xfrm>
                    <a:off x="13548360" y="3788787"/>
                    <a:ext cx="457200" cy="184152"/>
                  </a:xfrm>
                  <a:custGeom>
                    <a:avLst/>
                    <a:gdLst>
                      <a:gd name="connsiteX0" fmla="*/ 0 w 457200"/>
                      <a:gd name="connsiteY0" fmla="*/ 0 h 201039"/>
                      <a:gd name="connsiteX1" fmla="*/ 36535 w 457200"/>
                      <a:gd name="connsiteY1" fmla="*/ 0 h 201039"/>
                      <a:gd name="connsiteX2" fmla="*/ 65467 w 457200"/>
                      <a:gd name="connsiteY2" fmla="*/ 15704 h 201039"/>
                      <a:gd name="connsiteX3" fmla="*/ 228600 w 457200"/>
                      <a:gd name="connsiteY3" fmla="*/ 48639 h 201039"/>
                      <a:gd name="connsiteX4" fmla="*/ 391733 w 457200"/>
                      <a:gd name="connsiteY4" fmla="*/ 15704 h 201039"/>
                      <a:gd name="connsiteX5" fmla="*/ 420666 w 457200"/>
                      <a:gd name="connsiteY5" fmla="*/ 0 h 201039"/>
                      <a:gd name="connsiteX6" fmla="*/ 457200 w 457200"/>
                      <a:gd name="connsiteY6" fmla="*/ 0 h 201039"/>
                      <a:gd name="connsiteX7" fmla="*/ 457200 w 457200"/>
                      <a:gd name="connsiteY7" fmla="*/ 201039 h 201039"/>
                      <a:gd name="connsiteX8" fmla="*/ 0 w 457200"/>
                      <a:gd name="connsiteY8" fmla="*/ 201039 h 20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7200" h="201039">
                        <a:moveTo>
                          <a:pt x="0" y="0"/>
                        </a:moveTo>
                        <a:lnTo>
                          <a:pt x="36535" y="0"/>
                        </a:lnTo>
                        <a:lnTo>
                          <a:pt x="65467" y="15704"/>
                        </a:lnTo>
                        <a:cubicBezTo>
                          <a:pt x="115608" y="36912"/>
                          <a:pt x="170734" y="48639"/>
                          <a:pt x="228600" y="48639"/>
                        </a:cubicBezTo>
                        <a:cubicBezTo>
                          <a:pt x="286466" y="48639"/>
                          <a:pt x="341592" y="36912"/>
                          <a:pt x="391733" y="15704"/>
                        </a:cubicBezTo>
                        <a:lnTo>
                          <a:pt x="420666" y="0"/>
                        </a:lnTo>
                        <a:lnTo>
                          <a:pt x="457200" y="0"/>
                        </a:lnTo>
                        <a:lnTo>
                          <a:pt x="457200" y="201039"/>
                        </a:lnTo>
                        <a:lnTo>
                          <a:pt x="0" y="20103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F118EA0D-4DBB-4143-8CD9-B11D662667AF}"/>
                      </a:ext>
                    </a:extLst>
                  </p:cNvPr>
                  <p:cNvSpPr/>
                  <p:nvPr/>
                </p:nvSpPr>
                <p:spPr>
                  <a:xfrm>
                    <a:off x="14612420" y="3788787"/>
                    <a:ext cx="457200" cy="184152"/>
                  </a:xfrm>
                  <a:custGeom>
                    <a:avLst/>
                    <a:gdLst>
                      <a:gd name="connsiteX0" fmla="*/ 0 w 457200"/>
                      <a:gd name="connsiteY0" fmla="*/ 0 h 201039"/>
                      <a:gd name="connsiteX1" fmla="*/ 36535 w 457200"/>
                      <a:gd name="connsiteY1" fmla="*/ 0 h 201039"/>
                      <a:gd name="connsiteX2" fmla="*/ 65467 w 457200"/>
                      <a:gd name="connsiteY2" fmla="*/ 15704 h 201039"/>
                      <a:gd name="connsiteX3" fmla="*/ 228600 w 457200"/>
                      <a:gd name="connsiteY3" fmla="*/ 48639 h 201039"/>
                      <a:gd name="connsiteX4" fmla="*/ 391733 w 457200"/>
                      <a:gd name="connsiteY4" fmla="*/ 15704 h 201039"/>
                      <a:gd name="connsiteX5" fmla="*/ 420666 w 457200"/>
                      <a:gd name="connsiteY5" fmla="*/ 0 h 201039"/>
                      <a:gd name="connsiteX6" fmla="*/ 457200 w 457200"/>
                      <a:gd name="connsiteY6" fmla="*/ 0 h 201039"/>
                      <a:gd name="connsiteX7" fmla="*/ 457200 w 457200"/>
                      <a:gd name="connsiteY7" fmla="*/ 201039 h 201039"/>
                      <a:gd name="connsiteX8" fmla="*/ 0 w 457200"/>
                      <a:gd name="connsiteY8" fmla="*/ 201039 h 20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7200" h="201039">
                        <a:moveTo>
                          <a:pt x="0" y="0"/>
                        </a:moveTo>
                        <a:lnTo>
                          <a:pt x="36535" y="0"/>
                        </a:lnTo>
                        <a:lnTo>
                          <a:pt x="65467" y="15704"/>
                        </a:lnTo>
                        <a:cubicBezTo>
                          <a:pt x="115608" y="36912"/>
                          <a:pt x="170734" y="48639"/>
                          <a:pt x="228600" y="48639"/>
                        </a:cubicBezTo>
                        <a:cubicBezTo>
                          <a:pt x="286466" y="48639"/>
                          <a:pt x="341592" y="36912"/>
                          <a:pt x="391733" y="15704"/>
                        </a:cubicBezTo>
                        <a:lnTo>
                          <a:pt x="420666" y="0"/>
                        </a:lnTo>
                        <a:lnTo>
                          <a:pt x="457200" y="0"/>
                        </a:lnTo>
                        <a:lnTo>
                          <a:pt x="457200" y="201039"/>
                        </a:lnTo>
                        <a:lnTo>
                          <a:pt x="0" y="20103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09EFE2F2-1DDF-4FF4-B198-5C9C4E1F3B70}"/>
                      </a:ext>
                    </a:extLst>
                  </p:cNvPr>
                  <p:cNvSpPr/>
                  <p:nvPr/>
                </p:nvSpPr>
                <p:spPr>
                  <a:xfrm>
                    <a:off x="12501500" y="3788787"/>
                    <a:ext cx="457200" cy="184152"/>
                  </a:xfrm>
                  <a:custGeom>
                    <a:avLst/>
                    <a:gdLst>
                      <a:gd name="connsiteX0" fmla="*/ 0 w 457200"/>
                      <a:gd name="connsiteY0" fmla="*/ 0 h 201039"/>
                      <a:gd name="connsiteX1" fmla="*/ 36535 w 457200"/>
                      <a:gd name="connsiteY1" fmla="*/ 0 h 201039"/>
                      <a:gd name="connsiteX2" fmla="*/ 65467 w 457200"/>
                      <a:gd name="connsiteY2" fmla="*/ 15704 h 201039"/>
                      <a:gd name="connsiteX3" fmla="*/ 228600 w 457200"/>
                      <a:gd name="connsiteY3" fmla="*/ 48639 h 201039"/>
                      <a:gd name="connsiteX4" fmla="*/ 391733 w 457200"/>
                      <a:gd name="connsiteY4" fmla="*/ 15704 h 201039"/>
                      <a:gd name="connsiteX5" fmla="*/ 420666 w 457200"/>
                      <a:gd name="connsiteY5" fmla="*/ 0 h 201039"/>
                      <a:gd name="connsiteX6" fmla="*/ 457200 w 457200"/>
                      <a:gd name="connsiteY6" fmla="*/ 0 h 201039"/>
                      <a:gd name="connsiteX7" fmla="*/ 457200 w 457200"/>
                      <a:gd name="connsiteY7" fmla="*/ 201039 h 201039"/>
                      <a:gd name="connsiteX8" fmla="*/ 0 w 457200"/>
                      <a:gd name="connsiteY8" fmla="*/ 201039 h 20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7200" h="201039">
                        <a:moveTo>
                          <a:pt x="0" y="0"/>
                        </a:moveTo>
                        <a:lnTo>
                          <a:pt x="36535" y="0"/>
                        </a:lnTo>
                        <a:lnTo>
                          <a:pt x="65467" y="15704"/>
                        </a:lnTo>
                        <a:cubicBezTo>
                          <a:pt x="115608" y="36912"/>
                          <a:pt x="170734" y="48639"/>
                          <a:pt x="228600" y="48639"/>
                        </a:cubicBezTo>
                        <a:cubicBezTo>
                          <a:pt x="286466" y="48639"/>
                          <a:pt x="341592" y="36912"/>
                          <a:pt x="391733" y="15704"/>
                        </a:cubicBezTo>
                        <a:lnTo>
                          <a:pt x="420666" y="0"/>
                        </a:lnTo>
                        <a:lnTo>
                          <a:pt x="457200" y="0"/>
                        </a:lnTo>
                        <a:lnTo>
                          <a:pt x="457200" y="201039"/>
                        </a:lnTo>
                        <a:lnTo>
                          <a:pt x="0" y="20103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B95C7639-6922-43A9-9CF5-939B4121CFEC}"/>
                  </a:ext>
                </a:extLst>
              </p:cNvPr>
              <p:cNvGrpSpPr/>
              <p:nvPr/>
            </p:nvGrpSpPr>
            <p:grpSpPr>
              <a:xfrm>
                <a:off x="1651370" y="6529168"/>
                <a:ext cx="1806711" cy="978439"/>
                <a:chOff x="9867900" y="257175"/>
                <a:chExt cx="6667500" cy="3971925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4955F9B-CDA5-415E-A337-308B39F962EB}"/>
                    </a:ext>
                  </a:extLst>
                </p:cNvPr>
                <p:cNvSpPr/>
                <p:nvPr/>
              </p:nvSpPr>
              <p:spPr>
                <a:xfrm rot="20675380">
                  <a:off x="12482140" y="2690272"/>
                  <a:ext cx="825564" cy="317133"/>
                </a:xfrm>
                <a:prstGeom prst="ellipse">
                  <a:avLst/>
                </a:prstGeom>
                <a:solidFill>
                  <a:srgbClr val="7D5747"/>
                </a:solidFill>
                <a:ln>
                  <a:solidFill>
                    <a:srgbClr val="40362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pic>
              <p:nvPicPr>
                <p:cNvPr id="52" name="Picture 4" descr="강아지 발에서 유독 &amp;#39;고소한 냄새&amp;#39;가 나는 이유가 밝혀졌다 - 인사이트">
                  <a:extLst>
                    <a:ext uri="{FF2B5EF4-FFF2-40B4-BE49-F238E27FC236}">
                      <a16:creationId xmlns:a16="http://schemas.microsoft.com/office/drawing/2014/main" id="{3F13E05A-63DE-4E0C-AFD9-2BECA13332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89928" l="0" r="90000">
                              <a14:backgroundMark x1="59429" y1="43885" x2="61286" y2="50839"/>
                              <a14:backgroundMark x1="38714" y1="72182" x2="59143" y2="66187"/>
                              <a14:backgroundMark x1="83429" y1="60432" x2="52857" y2="839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67900" y="257175"/>
                  <a:ext cx="6667500" cy="39719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8F2A74A-91CA-4B08-B43F-83AD76AC7ABB}"/>
                  </a:ext>
                </a:extLst>
              </p:cNvPr>
              <p:cNvGrpSpPr/>
              <p:nvPr/>
            </p:nvGrpSpPr>
            <p:grpSpPr>
              <a:xfrm>
                <a:off x="6737826" y="6128418"/>
                <a:ext cx="2303752" cy="2295862"/>
                <a:chOff x="13003385" y="3250894"/>
                <a:chExt cx="2303752" cy="2295862"/>
              </a:xfrm>
            </p:grpSpPr>
            <p:pic>
              <p:nvPicPr>
                <p:cNvPr id="45" name="Picture 4" descr="영원히 못생긴 손은 없다&amp;quot;…예쁜 손 관리법 | 스타일M">
                  <a:extLst>
                    <a:ext uri="{FF2B5EF4-FFF2-40B4-BE49-F238E27FC236}">
                      <a16:creationId xmlns:a16="http://schemas.microsoft.com/office/drawing/2014/main" id="{79F95663-2921-45E2-B6BE-138BBDF8FC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003385" y="3905333"/>
                  <a:ext cx="2303752" cy="16414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6" descr="강아지간식 쇼핑몰 인기 순위 추천 (2020년) - 쇼핑인사이트">
                  <a:extLst>
                    <a:ext uri="{FF2B5EF4-FFF2-40B4-BE49-F238E27FC236}">
                      <a16:creationId xmlns:a16="http://schemas.microsoft.com/office/drawing/2014/main" id="{7F5377D1-A3A1-41F3-AD93-738BD8C8E5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970" r="21243"/>
                <a:stretch/>
              </p:blipFill>
              <p:spPr bwMode="auto">
                <a:xfrm>
                  <a:off x="13364193" y="3250894"/>
                  <a:ext cx="1684902" cy="1241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2ACF2A8-5625-4799-A424-EE4BA2F34287}"/>
                    </a:ext>
                  </a:extLst>
                </p:cNvPr>
                <p:cNvSpPr txBox="1"/>
                <p:nvPr/>
              </p:nvSpPr>
              <p:spPr>
                <a:xfrm>
                  <a:off x="13680141" y="3615066"/>
                  <a:ext cx="1150516" cy="67423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강아지 간식</a:t>
                  </a:r>
                  <a:r>
                    <a:rPr lang="en-US" altLang="ko-KR" sz="16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/</a:t>
                  </a:r>
                  <a:r>
                    <a:rPr lang="ko-KR" altLang="en-US" sz="16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밥</a:t>
                  </a:r>
                  <a:endPara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B41E265-60FA-450E-AC21-0FBF6D2EDD86}"/>
                </a:ext>
              </a:extLst>
            </p:cNvPr>
            <p:cNvGrpSpPr/>
            <p:nvPr/>
          </p:nvGrpSpPr>
          <p:grpSpPr>
            <a:xfrm>
              <a:off x="2155650" y="4016335"/>
              <a:ext cx="5192628" cy="1040053"/>
              <a:chOff x="1645536" y="4406370"/>
              <a:chExt cx="5192628" cy="104005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B2FB41BC-F725-4F99-AD27-0E44DDCD071B}"/>
                  </a:ext>
                </a:extLst>
              </p:cNvPr>
              <p:cNvGrpSpPr/>
              <p:nvPr/>
            </p:nvGrpSpPr>
            <p:grpSpPr>
              <a:xfrm>
                <a:off x="1645536" y="4765685"/>
                <a:ext cx="5192628" cy="680738"/>
                <a:chOff x="5419331" y="5000712"/>
                <a:chExt cx="7129779" cy="1697034"/>
              </a:xfrm>
            </p:grpSpPr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E9CCA90F-47D9-4329-BAD5-07AE588BDC44}"/>
                    </a:ext>
                  </a:extLst>
                </p:cNvPr>
                <p:cNvSpPr/>
                <p:nvPr/>
              </p:nvSpPr>
              <p:spPr>
                <a:xfrm rot="5400000">
                  <a:off x="8135704" y="2284339"/>
                  <a:ext cx="1697034" cy="7129779"/>
                </a:xfrm>
                <a:custGeom>
                  <a:avLst/>
                  <a:gdLst>
                    <a:gd name="connsiteX0" fmla="*/ 0 w 1770449"/>
                    <a:gd name="connsiteY0" fmla="*/ 244036 h 7438221"/>
                    <a:gd name="connsiteX1" fmla="*/ 0 w 1770449"/>
                    <a:gd name="connsiteY1" fmla="*/ 94644 h 7438221"/>
                    <a:gd name="connsiteX2" fmla="*/ 94644 w 1770449"/>
                    <a:gd name="connsiteY2" fmla="*/ 0 h 7438221"/>
                    <a:gd name="connsiteX3" fmla="*/ 1673746 w 1770449"/>
                    <a:gd name="connsiteY3" fmla="*/ 0 h 7438221"/>
                    <a:gd name="connsiteX4" fmla="*/ 1768390 w 1770449"/>
                    <a:gd name="connsiteY4" fmla="*/ 94644 h 7438221"/>
                    <a:gd name="connsiteX5" fmla="*/ 1768390 w 1770449"/>
                    <a:gd name="connsiteY5" fmla="*/ 102165 h 7438221"/>
                    <a:gd name="connsiteX6" fmla="*/ 1770449 w 1770449"/>
                    <a:gd name="connsiteY6" fmla="*/ 102165 h 7438221"/>
                    <a:gd name="connsiteX7" fmla="*/ 1770449 w 1770449"/>
                    <a:gd name="connsiteY7" fmla="*/ 437800 h 7438221"/>
                    <a:gd name="connsiteX8" fmla="*/ 1757168 w 1770449"/>
                    <a:gd name="connsiteY8" fmla="*/ 509615 h 7438221"/>
                    <a:gd name="connsiteX9" fmla="*/ 1763590 w 1770449"/>
                    <a:gd name="connsiteY9" fmla="*/ 520004 h 7438221"/>
                    <a:gd name="connsiteX10" fmla="*/ 1770449 w 1770449"/>
                    <a:gd name="connsiteY10" fmla="*/ 557081 h 7438221"/>
                    <a:gd name="connsiteX11" fmla="*/ 1770448 w 1770449"/>
                    <a:gd name="connsiteY11" fmla="*/ 7342970 h 7438221"/>
                    <a:gd name="connsiteX12" fmla="*/ 1683149 w 1770449"/>
                    <a:gd name="connsiteY12" fmla="*/ 7438221 h 7438221"/>
                    <a:gd name="connsiteX13" fmla="*/ 1333963 w 1770449"/>
                    <a:gd name="connsiteY13" fmla="*/ 7438221 h 7438221"/>
                    <a:gd name="connsiteX14" fmla="*/ 1246664 w 1770449"/>
                    <a:gd name="connsiteY14" fmla="*/ 7342970 h 7438221"/>
                    <a:gd name="connsiteX15" fmla="*/ 1246664 w 1770449"/>
                    <a:gd name="connsiteY15" fmla="*/ 7337832 h 7438221"/>
                    <a:gd name="connsiteX16" fmla="*/ 1285100 w 1770449"/>
                    <a:gd name="connsiteY16" fmla="*/ 7328290 h 7438221"/>
                    <a:gd name="connsiteX17" fmla="*/ 1346601 w 1770449"/>
                    <a:gd name="connsiteY17" fmla="*/ 7228497 h 7438221"/>
                    <a:gd name="connsiteX18" fmla="*/ 1332926 w 1770449"/>
                    <a:gd name="connsiteY18" fmla="*/ 7158224 h 7438221"/>
                    <a:gd name="connsiteX19" fmla="*/ 1335123 w 1770449"/>
                    <a:gd name="connsiteY19" fmla="*/ 7157719 h 7438221"/>
                    <a:gd name="connsiteX20" fmla="*/ 1246664 w 1770449"/>
                    <a:gd name="connsiteY20" fmla="*/ 6698918 h 7438221"/>
                    <a:gd name="connsiteX21" fmla="*/ 1246664 w 1770449"/>
                    <a:gd name="connsiteY21" fmla="*/ 5198656 h 7438221"/>
                    <a:gd name="connsiteX22" fmla="*/ 1137033 w 1770449"/>
                    <a:gd name="connsiteY22" fmla="*/ 5198656 h 7438221"/>
                    <a:gd name="connsiteX23" fmla="*/ 1137033 w 1770449"/>
                    <a:gd name="connsiteY23" fmla="*/ 5143397 h 7438221"/>
                    <a:gd name="connsiteX24" fmla="*/ 1158789 w 1770449"/>
                    <a:gd name="connsiteY24" fmla="*/ 5099638 h 7438221"/>
                    <a:gd name="connsiteX25" fmla="*/ 1204418 w 1770449"/>
                    <a:gd name="connsiteY25" fmla="*/ 4852902 h 7438221"/>
                    <a:gd name="connsiteX26" fmla="*/ 1158789 w 1770449"/>
                    <a:gd name="connsiteY26" fmla="*/ 4606166 h 7438221"/>
                    <a:gd name="connsiteX27" fmla="*/ 1137033 w 1770449"/>
                    <a:gd name="connsiteY27" fmla="*/ 4562406 h 7438221"/>
                    <a:gd name="connsiteX28" fmla="*/ 1137033 w 1770449"/>
                    <a:gd name="connsiteY28" fmla="*/ 4507148 h 7438221"/>
                    <a:gd name="connsiteX29" fmla="*/ 1246664 w 1770449"/>
                    <a:gd name="connsiteY29" fmla="*/ 4507148 h 7438221"/>
                    <a:gd name="connsiteX30" fmla="*/ 1246664 w 1770449"/>
                    <a:gd name="connsiteY30" fmla="*/ 832655 h 7438221"/>
                    <a:gd name="connsiteX31" fmla="*/ 65271 w 1770449"/>
                    <a:gd name="connsiteY31" fmla="*/ 832655 h 7438221"/>
                    <a:gd name="connsiteX32" fmla="*/ 2590 w 1770449"/>
                    <a:gd name="connsiteY32" fmla="*/ 787323 h 7438221"/>
                    <a:gd name="connsiteX33" fmla="*/ 2059 w 1770449"/>
                    <a:gd name="connsiteY33" fmla="*/ 784455 h 7438221"/>
                    <a:gd name="connsiteX34" fmla="*/ 88325 w 1770449"/>
                    <a:gd name="connsiteY34" fmla="*/ 763037 h 7438221"/>
                    <a:gd name="connsiteX35" fmla="*/ 52942 w 1770449"/>
                    <a:gd name="connsiteY35" fmla="*/ 581223 h 7438221"/>
                    <a:gd name="connsiteX36" fmla="*/ 18170 w 1770449"/>
                    <a:gd name="connsiteY36" fmla="*/ 524922 h 7438221"/>
                    <a:gd name="connsiteX37" fmla="*/ 2059 w 1770449"/>
                    <a:gd name="connsiteY37" fmla="*/ 437800 h 7438221"/>
                    <a:gd name="connsiteX38" fmla="*/ 2059 w 1770449"/>
                    <a:gd name="connsiteY38" fmla="*/ 254235 h 743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770449" h="7438221">
                      <a:moveTo>
                        <a:pt x="0" y="244036"/>
                      </a:moveTo>
                      <a:lnTo>
                        <a:pt x="0" y="94644"/>
                      </a:lnTo>
                      <a:cubicBezTo>
                        <a:pt x="0" y="42374"/>
                        <a:pt x="42374" y="0"/>
                        <a:pt x="94644" y="0"/>
                      </a:cubicBezTo>
                      <a:lnTo>
                        <a:pt x="1673746" y="0"/>
                      </a:lnTo>
                      <a:cubicBezTo>
                        <a:pt x="1726016" y="0"/>
                        <a:pt x="1768390" y="42374"/>
                        <a:pt x="1768390" y="94644"/>
                      </a:cubicBezTo>
                      <a:lnTo>
                        <a:pt x="1768390" y="102165"/>
                      </a:lnTo>
                      <a:lnTo>
                        <a:pt x="1770449" y="102165"/>
                      </a:lnTo>
                      <a:lnTo>
                        <a:pt x="1770449" y="437800"/>
                      </a:lnTo>
                      <a:lnTo>
                        <a:pt x="1757168" y="509615"/>
                      </a:lnTo>
                      <a:lnTo>
                        <a:pt x="1763590" y="520004"/>
                      </a:lnTo>
                      <a:cubicBezTo>
                        <a:pt x="1768007" y="531400"/>
                        <a:pt x="1770449" y="543930"/>
                        <a:pt x="1770449" y="557081"/>
                      </a:cubicBezTo>
                      <a:lnTo>
                        <a:pt x="1770448" y="7342970"/>
                      </a:lnTo>
                      <a:cubicBezTo>
                        <a:pt x="1770448" y="7395575"/>
                        <a:pt x="1731362" y="7438221"/>
                        <a:pt x="1683149" y="7438221"/>
                      </a:cubicBezTo>
                      <a:lnTo>
                        <a:pt x="1333963" y="7438221"/>
                      </a:lnTo>
                      <a:cubicBezTo>
                        <a:pt x="1285749" y="7438221"/>
                        <a:pt x="1246664" y="7395575"/>
                        <a:pt x="1246664" y="7342970"/>
                      </a:cubicBezTo>
                      <a:lnTo>
                        <a:pt x="1246664" y="7337832"/>
                      </a:lnTo>
                      <a:lnTo>
                        <a:pt x="1285100" y="7328290"/>
                      </a:lnTo>
                      <a:cubicBezTo>
                        <a:pt x="1327733" y="7317705"/>
                        <a:pt x="1355269" y="7273026"/>
                        <a:pt x="1346601" y="7228497"/>
                      </a:cubicBezTo>
                      <a:lnTo>
                        <a:pt x="1332926" y="7158224"/>
                      </a:lnTo>
                      <a:lnTo>
                        <a:pt x="1335123" y="7157719"/>
                      </a:lnTo>
                      <a:lnTo>
                        <a:pt x="1246664" y="6698918"/>
                      </a:lnTo>
                      <a:lnTo>
                        <a:pt x="1246664" y="5198656"/>
                      </a:lnTo>
                      <a:lnTo>
                        <a:pt x="1137033" y="5198656"/>
                      </a:lnTo>
                      <a:lnTo>
                        <a:pt x="1137033" y="5143397"/>
                      </a:lnTo>
                      <a:lnTo>
                        <a:pt x="1158789" y="5099638"/>
                      </a:lnTo>
                      <a:cubicBezTo>
                        <a:pt x="1188171" y="5023800"/>
                        <a:pt x="1204418" y="4940424"/>
                        <a:pt x="1204418" y="4852902"/>
                      </a:cubicBezTo>
                      <a:cubicBezTo>
                        <a:pt x="1204418" y="4765381"/>
                        <a:pt x="1188171" y="4682004"/>
                        <a:pt x="1158789" y="4606166"/>
                      </a:cubicBezTo>
                      <a:lnTo>
                        <a:pt x="1137033" y="4562406"/>
                      </a:lnTo>
                      <a:lnTo>
                        <a:pt x="1137033" y="4507148"/>
                      </a:lnTo>
                      <a:lnTo>
                        <a:pt x="1246664" y="4507148"/>
                      </a:lnTo>
                      <a:lnTo>
                        <a:pt x="1246664" y="832655"/>
                      </a:lnTo>
                      <a:lnTo>
                        <a:pt x="65271" y="832655"/>
                      </a:lnTo>
                      <a:cubicBezTo>
                        <a:pt x="37092" y="832655"/>
                        <a:pt x="12917" y="813962"/>
                        <a:pt x="2590" y="787323"/>
                      </a:cubicBezTo>
                      <a:lnTo>
                        <a:pt x="2059" y="784455"/>
                      </a:lnTo>
                      <a:lnTo>
                        <a:pt x="88325" y="763037"/>
                      </a:lnTo>
                      <a:lnTo>
                        <a:pt x="52942" y="581223"/>
                      </a:lnTo>
                      <a:lnTo>
                        <a:pt x="18170" y="524922"/>
                      </a:lnTo>
                      <a:cubicBezTo>
                        <a:pt x="7796" y="498144"/>
                        <a:pt x="2059" y="468704"/>
                        <a:pt x="2059" y="437800"/>
                      </a:cubicBezTo>
                      <a:lnTo>
                        <a:pt x="2059" y="254235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9D8C2972-5C46-4FCD-BB45-8656468D7168}"/>
                    </a:ext>
                  </a:extLst>
                </p:cNvPr>
                <p:cNvGrpSpPr/>
                <p:nvPr/>
              </p:nvGrpSpPr>
              <p:grpSpPr>
                <a:xfrm>
                  <a:off x="7574883" y="6059376"/>
                  <a:ext cx="3723167" cy="266977"/>
                  <a:chOff x="12501500" y="3788787"/>
                  <a:chExt cx="2568120" cy="184152"/>
                </a:xfrm>
                <a:solidFill>
                  <a:srgbClr val="F6F67C"/>
                </a:solidFill>
              </p:grpSpPr>
              <p:sp>
                <p:nvSpPr>
                  <p:cNvPr id="64" name="자유형: 도형 63">
                    <a:extLst>
                      <a:ext uri="{FF2B5EF4-FFF2-40B4-BE49-F238E27FC236}">
                        <a16:creationId xmlns:a16="http://schemas.microsoft.com/office/drawing/2014/main" id="{211A1941-8786-4B81-9351-8B1EA17C7D01}"/>
                      </a:ext>
                    </a:extLst>
                  </p:cNvPr>
                  <p:cNvSpPr/>
                  <p:nvPr/>
                </p:nvSpPr>
                <p:spPr>
                  <a:xfrm>
                    <a:off x="13548360" y="3788787"/>
                    <a:ext cx="457200" cy="184152"/>
                  </a:xfrm>
                  <a:custGeom>
                    <a:avLst/>
                    <a:gdLst>
                      <a:gd name="connsiteX0" fmla="*/ 0 w 457200"/>
                      <a:gd name="connsiteY0" fmla="*/ 0 h 201039"/>
                      <a:gd name="connsiteX1" fmla="*/ 36535 w 457200"/>
                      <a:gd name="connsiteY1" fmla="*/ 0 h 201039"/>
                      <a:gd name="connsiteX2" fmla="*/ 65467 w 457200"/>
                      <a:gd name="connsiteY2" fmla="*/ 15704 h 201039"/>
                      <a:gd name="connsiteX3" fmla="*/ 228600 w 457200"/>
                      <a:gd name="connsiteY3" fmla="*/ 48639 h 201039"/>
                      <a:gd name="connsiteX4" fmla="*/ 391733 w 457200"/>
                      <a:gd name="connsiteY4" fmla="*/ 15704 h 201039"/>
                      <a:gd name="connsiteX5" fmla="*/ 420666 w 457200"/>
                      <a:gd name="connsiteY5" fmla="*/ 0 h 201039"/>
                      <a:gd name="connsiteX6" fmla="*/ 457200 w 457200"/>
                      <a:gd name="connsiteY6" fmla="*/ 0 h 201039"/>
                      <a:gd name="connsiteX7" fmla="*/ 457200 w 457200"/>
                      <a:gd name="connsiteY7" fmla="*/ 201039 h 201039"/>
                      <a:gd name="connsiteX8" fmla="*/ 0 w 457200"/>
                      <a:gd name="connsiteY8" fmla="*/ 201039 h 20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7200" h="201039">
                        <a:moveTo>
                          <a:pt x="0" y="0"/>
                        </a:moveTo>
                        <a:lnTo>
                          <a:pt x="36535" y="0"/>
                        </a:lnTo>
                        <a:lnTo>
                          <a:pt x="65467" y="15704"/>
                        </a:lnTo>
                        <a:cubicBezTo>
                          <a:pt x="115608" y="36912"/>
                          <a:pt x="170734" y="48639"/>
                          <a:pt x="228600" y="48639"/>
                        </a:cubicBezTo>
                        <a:cubicBezTo>
                          <a:pt x="286466" y="48639"/>
                          <a:pt x="341592" y="36912"/>
                          <a:pt x="391733" y="15704"/>
                        </a:cubicBezTo>
                        <a:lnTo>
                          <a:pt x="420666" y="0"/>
                        </a:lnTo>
                        <a:lnTo>
                          <a:pt x="457200" y="0"/>
                        </a:lnTo>
                        <a:lnTo>
                          <a:pt x="457200" y="201039"/>
                        </a:lnTo>
                        <a:lnTo>
                          <a:pt x="0" y="20103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자유형: 도형 64">
                    <a:extLst>
                      <a:ext uri="{FF2B5EF4-FFF2-40B4-BE49-F238E27FC236}">
                        <a16:creationId xmlns:a16="http://schemas.microsoft.com/office/drawing/2014/main" id="{509A757D-31C7-448C-9FC5-E8823AC63501}"/>
                      </a:ext>
                    </a:extLst>
                  </p:cNvPr>
                  <p:cNvSpPr/>
                  <p:nvPr/>
                </p:nvSpPr>
                <p:spPr>
                  <a:xfrm>
                    <a:off x="14612420" y="3788787"/>
                    <a:ext cx="457200" cy="184152"/>
                  </a:xfrm>
                  <a:custGeom>
                    <a:avLst/>
                    <a:gdLst>
                      <a:gd name="connsiteX0" fmla="*/ 0 w 457200"/>
                      <a:gd name="connsiteY0" fmla="*/ 0 h 201039"/>
                      <a:gd name="connsiteX1" fmla="*/ 36535 w 457200"/>
                      <a:gd name="connsiteY1" fmla="*/ 0 h 201039"/>
                      <a:gd name="connsiteX2" fmla="*/ 65467 w 457200"/>
                      <a:gd name="connsiteY2" fmla="*/ 15704 h 201039"/>
                      <a:gd name="connsiteX3" fmla="*/ 228600 w 457200"/>
                      <a:gd name="connsiteY3" fmla="*/ 48639 h 201039"/>
                      <a:gd name="connsiteX4" fmla="*/ 391733 w 457200"/>
                      <a:gd name="connsiteY4" fmla="*/ 15704 h 201039"/>
                      <a:gd name="connsiteX5" fmla="*/ 420666 w 457200"/>
                      <a:gd name="connsiteY5" fmla="*/ 0 h 201039"/>
                      <a:gd name="connsiteX6" fmla="*/ 457200 w 457200"/>
                      <a:gd name="connsiteY6" fmla="*/ 0 h 201039"/>
                      <a:gd name="connsiteX7" fmla="*/ 457200 w 457200"/>
                      <a:gd name="connsiteY7" fmla="*/ 201039 h 201039"/>
                      <a:gd name="connsiteX8" fmla="*/ 0 w 457200"/>
                      <a:gd name="connsiteY8" fmla="*/ 201039 h 20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7200" h="201039">
                        <a:moveTo>
                          <a:pt x="0" y="0"/>
                        </a:moveTo>
                        <a:lnTo>
                          <a:pt x="36535" y="0"/>
                        </a:lnTo>
                        <a:lnTo>
                          <a:pt x="65467" y="15704"/>
                        </a:lnTo>
                        <a:cubicBezTo>
                          <a:pt x="115608" y="36912"/>
                          <a:pt x="170734" y="48639"/>
                          <a:pt x="228600" y="48639"/>
                        </a:cubicBezTo>
                        <a:cubicBezTo>
                          <a:pt x="286466" y="48639"/>
                          <a:pt x="341592" y="36912"/>
                          <a:pt x="391733" y="15704"/>
                        </a:cubicBezTo>
                        <a:lnTo>
                          <a:pt x="420666" y="0"/>
                        </a:lnTo>
                        <a:lnTo>
                          <a:pt x="457200" y="0"/>
                        </a:lnTo>
                        <a:lnTo>
                          <a:pt x="457200" y="201039"/>
                        </a:lnTo>
                        <a:lnTo>
                          <a:pt x="0" y="20103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자유형: 도형 65">
                    <a:extLst>
                      <a:ext uri="{FF2B5EF4-FFF2-40B4-BE49-F238E27FC236}">
                        <a16:creationId xmlns:a16="http://schemas.microsoft.com/office/drawing/2014/main" id="{51B23BB1-8224-4220-B5C4-A2C462CD561B}"/>
                      </a:ext>
                    </a:extLst>
                  </p:cNvPr>
                  <p:cNvSpPr/>
                  <p:nvPr/>
                </p:nvSpPr>
                <p:spPr>
                  <a:xfrm>
                    <a:off x="12501500" y="3788787"/>
                    <a:ext cx="457200" cy="184152"/>
                  </a:xfrm>
                  <a:custGeom>
                    <a:avLst/>
                    <a:gdLst>
                      <a:gd name="connsiteX0" fmla="*/ 0 w 457200"/>
                      <a:gd name="connsiteY0" fmla="*/ 0 h 201039"/>
                      <a:gd name="connsiteX1" fmla="*/ 36535 w 457200"/>
                      <a:gd name="connsiteY1" fmla="*/ 0 h 201039"/>
                      <a:gd name="connsiteX2" fmla="*/ 65467 w 457200"/>
                      <a:gd name="connsiteY2" fmla="*/ 15704 h 201039"/>
                      <a:gd name="connsiteX3" fmla="*/ 228600 w 457200"/>
                      <a:gd name="connsiteY3" fmla="*/ 48639 h 201039"/>
                      <a:gd name="connsiteX4" fmla="*/ 391733 w 457200"/>
                      <a:gd name="connsiteY4" fmla="*/ 15704 h 201039"/>
                      <a:gd name="connsiteX5" fmla="*/ 420666 w 457200"/>
                      <a:gd name="connsiteY5" fmla="*/ 0 h 201039"/>
                      <a:gd name="connsiteX6" fmla="*/ 457200 w 457200"/>
                      <a:gd name="connsiteY6" fmla="*/ 0 h 201039"/>
                      <a:gd name="connsiteX7" fmla="*/ 457200 w 457200"/>
                      <a:gd name="connsiteY7" fmla="*/ 201039 h 201039"/>
                      <a:gd name="connsiteX8" fmla="*/ 0 w 457200"/>
                      <a:gd name="connsiteY8" fmla="*/ 201039 h 20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7200" h="201039">
                        <a:moveTo>
                          <a:pt x="0" y="0"/>
                        </a:moveTo>
                        <a:lnTo>
                          <a:pt x="36535" y="0"/>
                        </a:lnTo>
                        <a:lnTo>
                          <a:pt x="65467" y="15704"/>
                        </a:lnTo>
                        <a:cubicBezTo>
                          <a:pt x="115608" y="36912"/>
                          <a:pt x="170734" y="48639"/>
                          <a:pt x="228600" y="48639"/>
                        </a:cubicBezTo>
                        <a:cubicBezTo>
                          <a:pt x="286466" y="48639"/>
                          <a:pt x="341592" y="36912"/>
                          <a:pt x="391733" y="15704"/>
                        </a:cubicBezTo>
                        <a:lnTo>
                          <a:pt x="420666" y="0"/>
                        </a:lnTo>
                        <a:lnTo>
                          <a:pt x="457200" y="0"/>
                        </a:lnTo>
                        <a:lnTo>
                          <a:pt x="457200" y="201039"/>
                        </a:lnTo>
                        <a:lnTo>
                          <a:pt x="0" y="20103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DB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75B9BA05-4FE8-4FB1-BC7E-5E23C239661F}"/>
                  </a:ext>
                </a:extLst>
              </p:cNvPr>
              <p:cNvSpPr/>
              <p:nvPr/>
            </p:nvSpPr>
            <p:spPr>
              <a:xfrm rot="21259854">
                <a:off x="1702887" y="4598044"/>
                <a:ext cx="4801217" cy="344994"/>
              </a:xfrm>
              <a:custGeom>
                <a:avLst/>
                <a:gdLst>
                  <a:gd name="connsiteX0" fmla="*/ 3540618 w 6382015"/>
                  <a:gd name="connsiteY0" fmla="*/ 0 h 325397"/>
                  <a:gd name="connsiteX1" fmla="*/ 3699616 w 6382015"/>
                  <a:gd name="connsiteY1" fmla="*/ 0 h 325397"/>
                  <a:gd name="connsiteX2" fmla="*/ 3699616 w 6382015"/>
                  <a:gd name="connsiteY2" fmla="*/ 83492 h 325397"/>
                  <a:gd name="connsiteX3" fmla="*/ 4415106 w 6382015"/>
                  <a:gd name="connsiteY3" fmla="*/ 83492 h 325397"/>
                  <a:gd name="connsiteX4" fmla="*/ 4415106 w 6382015"/>
                  <a:gd name="connsiteY4" fmla="*/ 0 h 325397"/>
                  <a:gd name="connsiteX5" fmla="*/ 4574103 w 6382015"/>
                  <a:gd name="connsiteY5" fmla="*/ 0 h 325397"/>
                  <a:gd name="connsiteX6" fmla="*/ 4574103 w 6382015"/>
                  <a:gd name="connsiteY6" fmla="*/ 83492 h 325397"/>
                  <a:gd name="connsiteX7" fmla="*/ 5289592 w 6382015"/>
                  <a:gd name="connsiteY7" fmla="*/ 83492 h 325397"/>
                  <a:gd name="connsiteX8" fmla="*/ 5289592 w 6382015"/>
                  <a:gd name="connsiteY8" fmla="*/ 0 h 325397"/>
                  <a:gd name="connsiteX9" fmla="*/ 5448590 w 6382015"/>
                  <a:gd name="connsiteY9" fmla="*/ 0 h 325397"/>
                  <a:gd name="connsiteX10" fmla="*/ 5448590 w 6382015"/>
                  <a:gd name="connsiteY10" fmla="*/ 83492 h 325397"/>
                  <a:gd name="connsiteX11" fmla="*/ 6164079 w 6382015"/>
                  <a:gd name="connsiteY11" fmla="*/ 83492 h 325397"/>
                  <a:gd name="connsiteX12" fmla="*/ 6164079 w 6382015"/>
                  <a:gd name="connsiteY12" fmla="*/ 0 h 325397"/>
                  <a:gd name="connsiteX13" fmla="*/ 6327435 w 6382015"/>
                  <a:gd name="connsiteY13" fmla="*/ 0 h 325397"/>
                  <a:gd name="connsiteX14" fmla="*/ 6382015 w 6382015"/>
                  <a:gd name="connsiteY14" fmla="*/ 54065 h 325397"/>
                  <a:gd name="connsiteX15" fmla="*/ 6382015 w 6382015"/>
                  <a:gd name="connsiteY15" fmla="*/ 270317 h 325397"/>
                  <a:gd name="connsiteX16" fmla="*/ 6327435 w 6382015"/>
                  <a:gd name="connsiteY16" fmla="*/ 324381 h 325397"/>
                  <a:gd name="connsiteX17" fmla="*/ 6164079 w 6382015"/>
                  <a:gd name="connsiteY17" fmla="*/ 324381 h 325397"/>
                  <a:gd name="connsiteX18" fmla="*/ 6164079 w 6382015"/>
                  <a:gd name="connsiteY18" fmla="*/ 240889 h 325397"/>
                  <a:gd name="connsiteX19" fmla="*/ 5448590 w 6382015"/>
                  <a:gd name="connsiteY19" fmla="*/ 240889 h 325397"/>
                  <a:gd name="connsiteX20" fmla="*/ 5448590 w 6382015"/>
                  <a:gd name="connsiteY20" fmla="*/ 324381 h 325397"/>
                  <a:gd name="connsiteX21" fmla="*/ 5289592 w 6382015"/>
                  <a:gd name="connsiteY21" fmla="*/ 324381 h 325397"/>
                  <a:gd name="connsiteX22" fmla="*/ 5289592 w 6382015"/>
                  <a:gd name="connsiteY22" fmla="*/ 240889 h 325397"/>
                  <a:gd name="connsiteX23" fmla="*/ 4574103 w 6382015"/>
                  <a:gd name="connsiteY23" fmla="*/ 240889 h 325397"/>
                  <a:gd name="connsiteX24" fmla="*/ 4574103 w 6382015"/>
                  <a:gd name="connsiteY24" fmla="*/ 324381 h 325397"/>
                  <a:gd name="connsiteX25" fmla="*/ 4415106 w 6382015"/>
                  <a:gd name="connsiteY25" fmla="*/ 324381 h 325397"/>
                  <a:gd name="connsiteX26" fmla="*/ 4415106 w 6382015"/>
                  <a:gd name="connsiteY26" fmla="*/ 240889 h 325397"/>
                  <a:gd name="connsiteX27" fmla="*/ 3699616 w 6382015"/>
                  <a:gd name="connsiteY27" fmla="*/ 240889 h 325397"/>
                  <a:gd name="connsiteX28" fmla="*/ 3699616 w 6382015"/>
                  <a:gd name="connsiteY28" fmla="*/ 324381 h 325397"/>
                  <a:gd name="connsiteX29" fmla="*/ 3540618 w 6382015"/>
                  <a:gd name="connsiteY29" fmla="*/ 324381 h 325397"/>
                  <a:gd name="connsiteX30" fmla="*/ 3540618 w 6382015"/>
                  <a:gd name="connsiteY30" fmla="*/ 240889 h 325397"/>
                  <a:gd name="connsiteX31" fmla="*/ 3248772 w 6382015"/>
                  <a:gd name="connsiteY31" fmla="*/ 240889 h 325397"/>
                  <a:gd name="connsiteX32" fmla="*/ 3248772 w 6382015"/>
                  <a:gd name="connsiteY32" fmla="*/ 241905 h 325397"/>
                  <a:gd name="connsiteX33" fmla="*/ 2841396 w 6382015"/>
                  <a:gd name="connsiteY33" fmla="*/ 241905 h 325397"/>
                  <a:gd name="connsiteX34" fmla="*/ 2841396 w 6382015"/>
                  <a:gd name="connsiteY34" fmla="*/ 325397 h 325397"/>
                  <a:gd name="connsiteX35" fmla="*/ 2682398 w 6382015"/>
                  <a:gd name="connsiteY35" fmla="*/ 325397 h 325397"/>
                  <a:gd name="connsiteX36" fmla="*/ 2682398 w 6382015"/>
                  <a:gd name="connsiteY36" fmla="*/ 241905 h 325397"/>
                  <a:gd name="connsiteX37" fmla="*/ 1966908 w 6382015"/>
                  <a:gd name="connsiteY37" fmla="*/ 241905 h 325397"/>
                  <a:gd name="connsiteX38" fmla="*/ 1966908 w 6382015"/>
                  <a:gd name="connsiteY38" fmla="*/ 325397 h 325397"/>
                  <a:gd name="connsiteX39" fmla="*/ 1807911 w 6382015"/>
                  <a:gd name="connsiteY39" fmla="*/ 325397 h 325397"/>
                  <a:gd name="connsiteX40" fmla="*/ 1807911 w 6382015"/>
                  <a:gd name="connsiteY40" fmla="*/ 241905 h 325397"/>
                  <a:gd name="connsiteX41" fmla="*/ 1092422 w 6382015"/>
                  <a:gd name="connsiteY41" fmla="*/ 241905 h 325397"/>
                  <a:gd name="connsiteX42" fmla="*/ 1092422 w 6382015"/>
                  <a:gd name="connsiteY42" fmla="*/ 325397 h 325397"/>
                  <a:gd name="connsiteX43" fmla="*/ 933424 w 6382015"/>
                  <a:gd name="connsiteY43" fmla="*/ 325397 h 325397"/>
                  <a:gd name="connsiteX44" fmla="*/ 933424 w 6382015"/>
                  <a:gd name="connsiteY44" fmla="*/ 241905 h 325397"/>
                  <a:gd name="connsiteX45" fmla="*/ 217936 w 6382015"/>
                  <a:gd name="connsiteY45" fmla="*/ 241905 h 325397"/>
                  <a:gd name="connsiteX46" fmla="*/ 217936 w 6382015"/>
                  <a:gd name="connsiteY46" fmla="*/ 325397 h 325397"/>
                  <a:gd name="connsiteX47" fmla="*/ 54580 w 6382015"/>
                  <a:gd name="connsiteY47" fmla="*/ 325397 h 325397"/>
                  <a:gd name="connsiteX48" fmla="*/ 0 w 6382015"/>
                  <a:gd name="connsiteY48" fmla="*/ 271333 h 325397"/>
                  <a:gd name="connsiteX49" fmla="*/ 0 w 6382015"/>
                  <a:gd name="connsiteY49" fmla="*/ 55081 h 325397"/>
                  <a:gd name="connsiteX50" fmla="*/ 54580 w 6382015"/>
                  <a:gd name="connsiteY50" fmla="*/ 1016 h 325397"/>
                  <a:gd name="connsiteX51" fmla="*/ 217936 w 6382015"/>
                  <a:gd name="connsiteY51" fmla="*/ 1016 h 325397"/>
                  <a:gd name="connsiteX52" fmla="*/ 217936 w 6382015"/>
                  <a:gd name="connsiteY52" fmla="*/ 84508 h 325397"/>
                  <a:gd name="connsiteX53" fmla="*/ 933424 w 6382015"/>
                  <a:gd name="connsiteY53" fmla="*/ 84508 h 325397"/>
                  <a:gd name="connsiteX54" fmla="*/ 933424 w 6382015"/>
                  <a:gd name="connsiteY54" fmla="*/ 1016 h 325397"/>
                  <a:gd name="connsiteX55" fmla="*/ 1092422 w 6382015"/>
                  <a:gd name="connsiteY55" fmla="*/ 1016 h 325397"/>
                  <a:gd name="connsiteX56" fmla="*/ 1092422 w 6382015"/>
                  <a:gd name="connsiteY56" fmla="*/ 84508 h 325397"/>
                  <a:gd name="connsiteX57" fmla="*/ 1807911 w 6382015"/>
                  <a:gd name="connsiteY57" fmla="*/ 84508 h 325397"/>
                  <a:gd name="connsiteX58" fmla="*/ 1807911 w 6382015"/>
                  <a:gd name="connsiteY58" fmla="*/ 1016 h 325397"/>
                  <a:gd name="connsiteX59" fmla="*/ 1966908 w 6382015"/>
                  <a:gd name="connsiteY59" fmla="*/ 1016 h 325397"/>
                  <a:gd name="connsiteX60" fmla="*/ 1966908 w 6382015"/>
                  <a:gd name="connsiteY60" fmla="*/ 84508 h 325397"/>
                  <a:gd name="connsiteX61" fmla="*/ 2682398 w 6382015"/>
                  <a:gd name="connsiteY61" fmla="*/ 84508 h 325397"/>
                  <a:gd name="connsiteX62" fmla="*/ 2682398 w 6382015"/>
                  <a:gd name="connsiteY62" fmla="*/ 1016 h 325397"/>
                  <a:gd name="connsiteX63" fmla="*/ 2841396 w 6382015"/>
                  <a:gd name="connsiteY63" fmla="*/ 1016 h 325397"/>
                  <a:gd name="connsiteX64" fmla="*/ 2841396 w 6382015"/>
                  <a:gd name="connsiteY64" fmla="*/ 84508 h 325397"/>
                  <a:gd name="connsiteX65" fmla="*/ 3133242 w 6382015"/>
                  <a:gd name="connsiteY65" fmla="*/ 84508 h 325397"/>
                  <a:gd name="connsiteX66" fmla="*/ 3133242 w 6382015"/>
                  <a:gd name="connsiteY66" fmla="*/ 83492 h 325397"/>
                  <a:gd name="connsiteX67" fmla="*/ 3540618 w 6382015"/>
                  <a:gd name="connsiteY67" fmla="*/ 83492 h 3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382015" h="325397">
                    <a:moveTo>
                      <a:pt x="3540618" y="0"/>
                    </a:moveTo>
                    <a:lnTo>
                      <a:pt x="3699616" y="0"/>
                    </a:lnTo>
                    <a:lnTo>
                      <a:pt x="3699616" y="83492"/>
                    </a:lnTo>
                    <a:lnTo>
                      <a:pt x="4415106" y="83492"/>
                    </a:lnTo>
                    <a:lnTo>
                      <a:pt x="4415106" y="0"/>
                    </a:lnTo>
                    <a:lnTo>
                      <a:pt x="4574103" y="0"/>
                    </a:lnTo>
                    <a:lnTo>
                      <a:pt x="4574103" y="83492"/>
                    </a:lnTo>
                    <a:lnTo>
                      <a:pt x="5289592" y="83492"/>
                    </a:lnTo>
                    <a:lnTo>
                      <a:pt x="5289592" y="0"/>
                    </a:lnTo>
                    <a:lnTo>
                      <a:pt x="5448590" y="0"/>
                    </a:lnTo>
                    <a:lnTo>
                      <a:pt x="5448590" y="83492"/>
                    </a:lnTo>
                    <a:lnTo>
                      <a:pt x="6164079" y="83492"/>
                    </a:lnTo>
                    <a:lnTo>
                      <a:pt x="6164079" y="0"/>
                    </a:lnTo>
                    <a:lnTo>
                      <a:pt x="6327435" y="0"/>
                    </a:lnTo>
                    <a:cubicBezTo>
                      <a:pt x="6357579" y="0"/>
                      <a:pt x="6382015" y="24206"/>
                      <a:pt x="6382015" y="54065"/>
                    </a:cubicBezTo>
                    <a:lnTo>
                      <a:pt x="6382015" y="270317"/>
                    </a:lnTo>
                    <a:cubicBezTo>
                      <a:pt x="6382015" y="300176"/>
                      <a:pt x="6357579" y="324381"/>
                      <a:pt x="6327435" y="324381"/>
                    </a:cubicBezTo>
                    <a:lnTo>
                      <a:pt x="6164079" y="324381"/>
                    </a:lnTo>
                    <a:lnTo>
                      <a:pt x="6164079" y="240889"/>
                    </a:lnTo>
                    <a:lnTo>
                      <a:pt x="5448590" y="240889"/>
                    </a:lnTo>
                    <a:lnTo>
                      <a:pt x="5448590" y="324381"/>
                    </a:lnTo>
                    <a:lnTo>
                      <a:pt x="5289592" y="324381"/>
                    </a:lnTo>
                    <a:lnTo>
                      <a:pt x="5289592" y="240889"/>
                    </a:lnTo>
                    <a:lnTo>
                      <a:pt x="4574103" y="240889"/>
                    </a:lnTo>
                    <a:lnTo>
                      <a:pt x="4574103" y="324381"/>
                    </a:lnTo>
                    <a:lnTo>
                      <a:pt x="4415106" y="324381"/>
                    </a:lnTo>
                    <a:lnTo>
                      <a:pt x="4415106" y="240889"/>
                    </a:lnTo>
                    <a:lnTo>
                      <a:pt x="3699616" y="240889"/>
                    </a:lnTo>
                    <a:lnTo>
                      <a:pt x="3699616" y="324381"/>
                    </a:lnTo>
                    <a:lnTo>
                      <a:pt x="3540618" y="324381"/>
                    </a:lnTo>
                    <a:lnTo>
                      <a:pt x="3540618" y="240889"/>
                    </a:lnTo>
                    <a:lnTo>
                      <a:pt x="3248772" y="240889"/>
                    </a:lnTo>
                    <a:lnTo>
                      <a:pt x="3248772" y="241905"/>
                    </a:lnTo>
                    <a:lnTo>
                      <a:pt x="2841396" y="241905"/>
                    </a:lnTo>
                    <a:lnTo>
                      <a:pt x="2841396" y="325397"/>
                    </a:lnTo>
                    <a:lnTo>
                      <a:pt x="2682398" y="325397"/>
                    </a:lnTo>
                    <a:lnTo>
                      <a:pt x="2682398" y="241905"/>
                    </a:lnTo>
                    <a:lnTo>
                      <a:pt x="1966908" y="241905"/>
                    </a:lnTo>
                    <a:lnTo>
                      <a:pt x="1966908" y="325397"/>
                    </a:lnTo>
                    <a:lnTo>
                      <a:pt x="1807911" y="325397"/>
                    </a:lnTo>
                    <a:lnTo>
                      <a:pt x="1807911" y="241905"/>
                    </a:lnTo>
                    <a:lnTo>
                      <a:pt x="1092422" y="241905"/>
                    </a:lnTo>
                    <a:lnTo>
                      <a:pt x="1092422" y="325397"/>
                    </a:lnTo>
                    <a:lnTo>
                      <a:pt x="933424" y="325397"/>
                    </a:lnTo>
                    <a:lnTo>
                      <a:pt x="933424" y="241905"/>
                    </a:lnTo>
                    <a:lnTo>
                      <a:pt x="217936" y="241905"/>
                    </a:lnTo>
                    <a:lnTo>
                      <a:pt x="217936" y="325397"/>
                    </a:lnTo>
                    <a:lnTo>
                      <a:pt x="54580" y="325397"/>
                    </a:lnTo>
                    <a:cubicBezTo>
                      <a:pt x="24436" y="325397"/>
                      <a:pt x="0" y="301192"/>
                      <a:pt x="0" y="271333"/>
                    </a:cubicBezTo>
                    <a:lnTo>
                      <a:pt x="0" y="55081"/>
                    </a:lnTo>
                    <a:cubicBezTo>
                      <a:pt x="0" y="25222"/>
                      <a:pt x="24436" y="1016"/>
                      <a:pt x="54580" y="1016"/>
                    </a:cubicBezTo>
                    <a:lnTo>
                      <a:pt x="217936" y="1016"/>
                    </a:lnTo>
                    <a:lnTo>
                      <a:pt x="217936" y="84508"/>
                    </a:lnTo>
                    <a:lnTo>
                      <a:pt x="933424" y="84508"/>
                    </a:lnTo>
                    <a:lnTo>
                      <a:pt x="933424" y="1016"/>
                    </a:lnTo>
                    <a:lnTo>
                      <a:pt x="1092422" y="1016"/>
                    </a:lnTo>
                    <a:lnTo>
                      <a:pt x="1092422" y="84508"/>
                    </a:lnTo>
                    <a:lnTo>
                      <a:pt x="1807911" y="84508"/>
                    </a:lnTo>
                    <a:lnTo>
                      <a:pt x="1807911" y="1016"/>
                    </a:lnTo>
                    <a:lnTo>
                      <a:pt x="1966908" y="1016"/>
                    </a:lnTo>
                    <a:lnTo>
                      <a:pt x="1966908" y="84508"/>
                    </a:lnTo>
                    <a:lnTo>
                      <a:pt x="2682398" y="84508"/>
                    </a:lnTo>
                    <a:lnTo>
                      <a:pt x="2682398" y="1016"/>
                    </a:lnTo>
                    <a:lnTo>
                      <a:pt x="2841396" y="1016"/>
                    </a:lnTo>
                    <a:lnTo>
                      <a:pt x="2841396" y="84508"/>
                    </a:lnTo>
                    <a:lnTo>
                      <a:pt x="3133242" y="84508"/>
                    </a:lnTo>
                    <a:lnTo>
                      <a:pt x="3133242" y="83492"/>
                    </a:lnTo>
                    <a:lnTo>
                      <a:pt x="3540618" y="83492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B5DEC772-A531-457C-B60A-6D21641D3AA0}"/>
                  </a:ext>
                </a:extLst>
              </p:cNvPr>
              <p:cNvSpPr/>
              <p:nvPr/>
            </p:nvSpPr>
            <p:spPr>
              <a:xfrm rot="21299310">
                <a:off x="1920687" y="4406370"/>
                <a:ext cx="4323388" cy="288197"/>
              </a:xfrm>
              <a:custGeom>
                <a:avLst/>
                <a:gdLst>
                  <a:gd name="connsiteX0" fmla="*/ 3078357 w 5746861"/>
                  <a:gd name="connsiteY0" fmla="*/ 0 h 271827"/>
                  <a:gd name="connsiteX1" fmla="*/ 3540501 w 5746861"/>
                  <a:gd name="connsiteY1" fmla="*/ 0 h 271827"/>
                  <a:gd name="connsiteX2" fmla="*/ 3543837 w 5746861"/>
                  <a:gd name="connsiteY2" fmla="*/ 7994 h 271827"/>
                  <a:gd name="connsiteX3" fmla="*/ 3735324 w 5746861"/>
                  <a:gd name="connsiteY3" fmla="*/ 69387 h 271827"/>
                  <a:gd name="connsiteX4" fmla="*/ 3926811 w 5746861"/>
                  <a:gd name="connsiteY4" fmla="*/ 7994 h 271827"/>
                  <a:gd name="connsiteX5" fmla="*/ 3930146 w 5746861"/>
                  <a:gd name="connsiteY5" fmla="*/ 0 h 271827"/>
                  <a:gd name="connsiteX6" fmla="*/ 4409726 w 5746861"/>
                  <a:gd name="connsiteY6" fmla="*/ 0 h 271827"/>
                  <a:gd name="connsiteX7" fmla="*/ 4413062 w 5746861"/>
                  <a:gd name="connsiteY7" fmla="*/ 7994 h 271827"/>
                  <a:gd name="connsiteX8" fmla="*/ 4604549 w 5746861"/>
                  <a:gd name="connsiteY8" fmla="*/ 69387 h 271827"/>
                  <a:gd name="connsiteX9" fmla="*/ 4796036 w 5746861"/>
                  <a:gd name="connsiteY9" fmla="*/ 7994 h 271827"/>
                  <a:gd name="connsiteX10" fmla="*/ 4799372 w 5746861"/>
                  <a:gd name="connsiteY10" fmla="*/ 0 h 271827"/>
                  <a:gd name="connsiteX11" fmla="*/ 5323766 w 5746861"/>
                  <a:gd name="connsiteY11" fmla="*/ 0 h 271827"/>
                  <a:gd name="connsiteX12" fmla="*/ 5327438 w 5746861"/>
                  <a:gd name="connsiteY12" fmla="*/ 7994 h 271827"/>
                  <a:gd name="connsiteX13" fmla="*/ 5538072 w 5746861"/>
                  <a:gd name="connsiteY13" fmla="*/ 69387 h 271827"/>
                  <a:gd name="connsiteX14" fmla="*/ 5699715 w 5746861"/>
                  <a:gd name="connsiteY14" fmla="*/ 39946 h 271827"/>
                  <a:gd name="connsiteX15" fmla="*/ 5733323 w 5746861"/>
                  <a:gd name="connsiteY15" fmla="*/ 18028 h 271827"/>
                  <a:gd name="connsiteX16" fmla="*/ 5746858 w 5746861"/>
                  <a:gd name="connsiteY16" fmla="*/ 61522 h 271827"/>
                  <a:gd name="connsiteX17" fmla="*/ 5746861 w 5746861"/>
                  <a:gd name="connsiteY17" fmla="*/ 204888 h 271827"/>
                  <a:gd name="connsiteX18" fmla="*/ 5212273 w 5746861"/>
                  <a:gd name="connsiteY18" fmla="*/ 210783 h 271827"/>
                  <a:gd name="connsiteX19" fmla="*/ 5211591 w 5746861"/>
                  <a:gd name="connsiteY19" fmla="*/ 101300 h 271827"/>
                  <a:gd name="connsiteX20" fmla="*/ 5062838 w 5746861"/>
                  <a:gd name="connsiteY20" fmla="*/ 102940 h 271827"/>
                  <a:gd name="connsiteX21" fmla="*/ 5062828 w 5746861"/>
                  <a:gd name="connsiteY21" fmla="*/ 101299 h 271827"/>
                  <a:gd name="connsiteX22" fmla="*/ 4903834 w 5746861"/>
                  <a:gd name="connsiteY22" fmla="*/ 103052 h 271827"/>
                  <a:gd name="connsiteX23" fmla="*/ 4904526 w 5746861"/>
                  <a:gd name="connsiteY23" fmla="*/ 214176 h 271827"/>
                  <a:gd name="connsiteX24" fmla="*/ 4337816 w 5746861"/>
                  <a:gd name="connsiteY24" fmla="*/ 220423 h 271827"/>
                  <a:gd name="connsiteX25" fmla="*/ 4337135 w 5746861"/>
                  <a:gd name="connsiteY25" fmla="*/ 110942 h 271827"/>
                  <a:gd name="connsiteX26" fmla="*/ 4188381 w 5746861"/>
                  <a:gd name="connsiteY26" fmla="*/ 112582 h 271827"/>
                  <a:gd name="connsiteX27" fmla="*/ 4188371 w 5746861"/>
                  <a:gd name="connsiteY27" fmla="*/ 110940 h 271827"/>
                  <a:gd name="connsiteX28" fmla="*/ 4029378 w 5746861"/>
                  <a:gd name="connsiteY28" fmla="*/ 112693 h 271827"/>
                  <a:gd name="connsiteX29" fmla="*/ 4030070 w 5746861"/>
                  <a:gd name="connsiteY29" fmla="*/ 223816 h 271827"/>
                  <a:gd name="connsiteX30" fmla="*/ 3463359 w 5746861"/>
                  <a:gd name="connsiteY30" fmla="*/ 230065 h 271827"/>
                  <a:gd name="connsiteX31" fmla="*/ 3462678 w 5746861"/>
                  <a:gd name="connsiteY31" fmla="*/ 120582 h 271827"/>
                  <a:gd name="connsiteX32" fmla="*/ 3313924 w 5746861"/>
                  <a:gd name="connsiteY32" fmla="*/ 122222 h 271827"/>
                  <a:gd name="connsiteX33" fmla="*/ 3313914 w 5746861"/>
                  <a:gd name="connsiteY33" fmla="*/ 120581 h 271827"/>
                  <a:gd name="connsiteX34" fmla="*/ 3154921 w 5746861"/>
                  <a:gd name="connsiteY34" fmla="*/ 122334 h 271827"/>
                  <a:gd name="connsiteX35" fmla="*/ 3155613 w 5746861"/>
                  <a:gd name="connsiteY35" fmla="*/ 233458 h 271827"/>
                  <a:gd name="connsiteX36" fmla="*/ 2932816 w 5746861"/>
                  <a:gd name="connsiteY36" fmla="*/ 235914 h 271827"/>
                  <a:gd name="connsiteX37" fmla="*/ 2932827 w 5746861"/>
                  <a:gd name="connsiteY37" fmla="*/ 236878 h 271827"/>
                  <a:gd name="connsiteX38" fmla="*/ 2594508 w 5746861"/>
                  <a:gd name="connsiteY38" fmla="*/ 240914 h 271827"/>
                  <a:gd name="connsiteX39" fmla="*/ 2592649 w 5746861"/>
                  <a:gd name="connsiteY39" fmla="*/ 129804 h 271827"/>
                  <a:gd name="connsiteX40" fmla="*/ 2433658 w 5746861"/>
                  <a:gd name="connsiteY40" fmla="*/ 131700 h 271827"/>
                  <a:gd name="connsiteX41" fmla="*/ 2433686 w 5746861"/>
                  <a:gd name="connsiteY41" fmla="*/ 133341 h 271827"/>
                  <a:gd name="connsiteX42" fmla="*/ 2284933 w 5746861"/>
                  <a:gd name="connsiteY42" fmla="*/ 135116 h 271827"/>
                  <a:gd name="connsiteX43" fmla="*/ 2286765 w 5746861"/>
                  <a:gd name="connsiteY43" fmla="*/ 244586 h 271827"/>
                  <a:gd name="connsiteX44" fmla="*/ 1720060 w 5746861"/>
                  <a:gd name="connsiteY44" fmla="*/ 251346 h 271827"/>
                  <a:gd name="connsiteX45" fmla="*/ 1718202 w 5746861"/>
                  <a:gd name="connsiteY45" fmla="*/ 140236 h 271827"/>
                  <a:gd name="connsiteX46" fmla="*/ 1559210 w 5746861"/>
                  <a:gd name="connsiteY46" fmla="*/ 142133 h 271827"/>
                  <a:gd name="connsiteX47" fmla="*/ 1559238 w 5746861"/>
                  <a:gd name="connsiteY47" fmla="*/ 143775 h 271827"/>
                  <a:gd name="connsiteX48" fmla="*/ 1410485 w 5746861"/>
                  <a:gd name="connsiteY48" fmla="*/ 145550 h 271827"/>
                  <a:gd name="connsiteX49" fmla="*/ 1412317 w 5746861"/>
                  <a:gd name="connsiteY49" fmla="*/ 255017 h 271827"/>
                  <a:gd name="connsiteX50" fmla="*/ 845613 w 5746861"/>
                  <a:gd name="connsiteY50" fmla="*/ 261779 h 271827"/>
                  <a:gd name="connsiteX51" fmla="*/ 843755 w 5746861"/>
                  <a:gd name="connsiteY51" fmla="*/ 150669 h 271827"/>
                  <a:gd name="connsiteX52" fmla="*/ 684762 w 5746861"/>
                  <a:gd name="connsiteY52" fmla="*/ 152566 h 271827"/>
                  <a:gd name="connsiteX53" fmla="*/ 684790 w 5746861"/>
                  <a:gd name="connsiteY53" fmla="*/ 154207 h 271827"/>
                  <a:gd name="connsiteX54" fmla="*/ 536038 w 5746861"/>
                  <a:gd name="connsiteY54" fmla="*/ 155981 h 271827"/>
                  <a:gd name="connsiteX55" fmla="*/ 537869 w 5746861"/>
                  <a:gd name="connsiteY55" fmla="*/ 265451 h 271827"/>
                  <a:gd name="connsiteX56" fmla="*/ 3288 w 5746861"/>
                  <a:gd name="connsiteY56" fmla="*/ 271827 h 271827"/>
                  <a:gd name="connsiteX57" fmla="*/ 0 w 5746861"/>
                  <a:gd name="connsiteY57" fmla="*/ 128499 h 271827"/>
                  <a:gd name="connsiteX58" fmla="*/ 12531 w 5746861"/>
                  <a:gd name="connsiteY58" fmla="*/ 84706 h 271827"/>
                  <a:gd name="connsiteX59" fmla="*/ 46635 w 5746861"/>
                  <a:gd name="connsiteY59" fmla="*/ 105847 h 271827"/>
                  <a:gd name="connsiteX60" fmla="*/ 208911 w 5746861"/>
                  <a:gd name="connsiteY60" fmla="*/ 131570 h 271827"/>
                  <a:gd name="connsiteX61" fmla="*/ 418082 w 5746861"/>
                  <a:gd name="connsiteY61" fmla="*/ 65359 h 271827"/>
                  <a:gd name="connsiteX62" fmla="*/ 421568 w 5746861"/>
                  <a:gd name="connsiteY62" fmla="*/ 57283 h 271827"/>
                  <a:gd name="connsiteX63" fmla="*/ 945824 w 5746861"/>
                  <a:gd name="connsiteY63" fmla="*/ 45246 h 271827"/>
                  <a:gd name="connsiteX64" fmla="*/ 949343 w 5746861"/>
                  <a:gd name="connsiteY64" fmla="*/ 53162 h 271827"/>
                  <a:gd name="connsiteX65" fmla="*/ 1142188 w 5746861"/>
                  <a:gd name="connsiteY65" fmla="*/ 110143 h 271827"/>
                  <a:gd name="connsiteX66" fmla="*/ 1332215 w 5746861"/>
                  <a:gd name="connsiteY66" fmla="*/ 44371 h 271827"/>
                  <a:gd name="connsiteX67" fmla="*/ 1335367 w 5746861"/>
                  <a:gd name="connsiteY67" fmla="*/ 36303 h 271827"/>
                  <a:gd name="connsiteX68" fmla="*/ 1814821 w 5746861"/>
                  <a:gd name="connsiteY68" fmla="*/ 25295 h 271827"/>
                  <a:gd name="connsiteX69" fmla="*/ 1818338 w 5746861"/>
                  <a:gd name="connsiteY69" fmla="*/ 33211 h 271827"/>
                  <a:gd name="connsiteX70" fmla="*/ 2011184 w 5746861"/>
                  <a:gd name="connsiteY70" fmla="*/ 90192 h 271827"/>
                  <a:gd name="connsiteX71" fmla="*/ 2201211 w 5746861"/>
                  <a:gd name="connsiteY71" fmla="*/ 24420 h 271827"/>
                  <a:gd name="connsiteX72" fmla="*/ 2204363 w 5746861"/>
                  <a:gd name="connsiteY72" fmla="*/ 16352 h 271827"/>
                  <a:gd name="connsiteX73" fmla="*/ 2666385 w 5746861"/>
                  <a:gd name="connsiteY73" fmla="*/ 5744 h 271827"/>
                  <a:gd name="connsiteX74" fmla="*/ 2669904 w 5746861"/>
                  <a:gd name="connsiteY74" fmla="*/ 13660 h 271827"/>
                  <a:gd name="connsiteX75" fmla="*/ 2800863 w 5746861"/>
                  <a:gd name="connsiteY75" fmla="*/ 67542 h 271827"/>
                  <a:gd name="connsiteX76" fmla="*/ 2815352 w 5746861"/>
                  <a:gd name="connsiteY76" fmla="*/ 68268 h 271827"/>
                  <a:gd name="connsiteX77" fmla="*/ 2815296 w 5746861"/>
                  <a:gd name="connsiteY77" fmla="*/ 63371 h 271827"/>
                  <a:gd name="connsiteX78" fmla="*/ 2821735 w 5746861"/>
                  <a:gd name="connsiteY78" fmla="*/ 64868 h 271827"/>
                  <a:gd name="connsiteX79" fmla="*/ 2879131 w 5746861"/>
                  <a:gd name="connsiteY79" fmla="*/ 69065 h 271827"/>
                  <a:gd name="connsiteX80" fmla="*/ 2924428 w 5746861"/>
                  <a:gd name="connsiteY80" fmla="*/ 64705 h 271827"/>
                  <a:gd name="connsiteX81" fmla="*/ 2930832 w 5746861"/>
                  <a:gd name="connsiteY81" fmla="*/ 63061 h 271827"/>
                  <a:gd name="connsiteX82" fmla="*/ 2930865 w 5746861"/>
                  <a:gd name="connsiteY82" fmla="*/ 65926 h 271827"/>
                  <a:gd name="connsiteX83" fmla="*/ 2945333 w 5746861"/>
                  <a:gd name="connsiteY83" fmla="*/ 64868 h 271827"/>
                  <a:gd name="connsiteX84" fmla="*/ 3075021 w 5746861"/>
                  <a:gd name="connsiteY84" fmla="*/ 7994 h 27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5746861" h="271827">
                    <a:moveTo>
                      <a:pt x="3078357" y="0"/>
                    </a:moveTo>
                    <a:lnTo>
                      <a:pt x="3540501" y="0"/>
                    </a:lnTo>
                    <a:lnTo>
                      <a:pt x="3543837" y="7994"/>
                    </a:lnTo>
                    <a:cubicBezTo>
                      <a:pt x="3575386" y="44073"/>
                      <a:pt x="3649242" y="69387"/>
                      <a:pt x="3735324" y="69387"/>
                    </a:cubicBezTo>
                    <a:cubicBezTo>
                      <a:pt x="3821405" y="69387"/>
                      <a:pt x="3895262" y="44073"/>
                      <a:pt x="3926811" y="7994"/>
                    </a:cubicBezTo>
                    <a:lnTo>
                      <a:pt x="3930146" y="0"/>
                    </a:lnTo>
                    <a:lnTo>
                      <a:pt x="4409726" y="0"/>
                    </a:lnTo>
                    <a:lnTo>
                      <a:pt x="4413062" y="7994"/>
                    </a:lnTo>
                    <a:cubicBezTo>
                      <a:pt x="4444611" y="44073"/>
                      <a:pt x="4518468" y="69387"/>
                      <a:pt x="4604549" y="69387"/>
                    </a:cubicBezTo>
                    <a:cubicBezTo>
                      <a:pt x="4690630" y="69387"/>
                      <a:pt x="4764487" y="44073"/>
                      <a:pt x="4796036" y="7994"/>
                    </a:cubicBezTo>
                    <a:lnTo>
                      <a:pt x="4799372" y="0"/>
                    </a:lnTo>
                    <a:lnTo>
                      <a:pt x="5323766" y="0"/>
                    </a:lnTo>
                    <a:lnTo>
                      <a:pt x="5327438" y="7994"/>
                    </a:lnTo>
                    <a:cubicBezTo>
                      <a:pt x="5362140" y="44073"/>
                      <a:pt x="5443384" y="69387"/>
                      <a:pt x="5538072" y="69387"/>
                    </a:cubicBezTo>
                    <a:cubicBezTo>
                      <a:pt x="5601198" y="69387"/>
                      <a:pt x="5658349" y="58136"/>
                      <a:pt x="5699715" y="39946"/>
                    </a:cubicBezTo>
                    <a:lnTo>
                      <a:pt x="5733323" y="18028"/>
                    </a:lnTo>
                    <a:lnTo>
                      <a:pt x="5746858" y="61522"/>
                    </a:lnTo>
                    <a:lnTo>
                      <a:pt x="5746861" y="204888"/>
                    </a:lnTo>
                    <a:lnTo>
                      <a:pt x="5212273" y="210783"/>
                    </a:lnTo>
                    <a:lnTo>
                      <a:pt x="5211591" y="101300"/>
                    </a:lnTo>
                    <a:lnTo>
                      <a:pt x="5062838" y="102940"/>
                    </a:lnTo>
                    <a:lnTo>
                      <a:pt x="5062828" y="101299"/>
                    </a:lnTo>
                    <a:lnTo>
                      <a:pt x="4903834" y="103052"/>
                    </a:lnTo>
                    <a:lnTo>
                      <a:pt x="4904526" y="214176"/>
                    </a:lnTo>
                    <a:lnTo>
                      <a:pt x="4337816" y="220423"/>
                    </a:lnTo>
                    <a:lnTo>
                      <a:pt x="4337135" y="110942"/>
                    </a:lnTo>
                    <a:lnTo>
                      <a:pt x="4188381" y="112582"/>
                    </a:lnTo>
                    <a:lnTo>
                      <a:pt x="4188371" y="110940"/>
                    </a:lnTo>
                    <a:lnTo>
                      <a:pt x="4029378" y="112693"/>
                    </a:lnTo>
                    <a:lnTo>
                      <a:pt x="4030070" y="223816"/>
                    </a:lnTo>
                    <a:lnTo>
                      <a:pt x="3463359" y="230065"/>
                    </a:lnTo>
                    <a:lnTo>
                      <a:pt x="3462678" y="120582"/>
                    </a:lnTo>
                    <a:lnTo>
                      <a:pt x="3313924" y="122222"/>
                    </a:lnTo>
                    <a:lnTo>
                      <a:pt x="3313914" y="120581"/>
                    </a:lnTo>
                    <a:lnTo>
                      <a:pt x="3154921" y="122334"/>
                    </a:lnTo>
                    <a:lnTo>
                      <a:pt x="3155613" y="233458"/>
                    </a:lnTo>
                    <a:lnTo>
                      <a:pt x="2932816" y="235914"/>
                    </a:lnTo>
                    <a:lnTo>
                      <a:pt x="2932827" y="236878"/>
                    </a:lnTo>
                    <a:lnTo>
                      <a:pt x="2594508" y="240914"/>
                    </a:lnTo>
                    <a:lnTo>
                      <a:pt x="2592649" y="129804"/>
                    </a:lnTo>
                    <a:lnTo>
                      <a:pt x="2433658" y="131700"/>
                    </a:lnTo>
                    <a:lnTo>
                      <a:pt x="2433686" y="133341"/>
                    </a:lnTo>
                    <a:lnTo>
                      <a:pt x="2284933" y="135116"/>
                    </a:lnTo>
                    <a:lnTo>
                      <a:pt x="2286765" y="244586"/>
                    </a:lnTo>
                    <a:lnTo>
                      <a:pt x="1720060" y="251346"/>
                    </a:lnTo>
                    <a:lnTo>
                      <a:pt x="1718202" y="140236"/>
                    </a:lnTo>
                    <a:lnTo>
                      <a:pt x="1559210" y="142133"/>
                    </a:lnTo>
                    <a:lnTo>
                      <a:pt x="1559238" y="143775"/>
                    </a:lnTo>
                    <a:lnTo>
                      <a:pt x="1410485" y="145550"/>
                    </a:lnTo>
                    <a:lnTo>
                      <a:pt x="1412317" y="255017"/>
                    </a:lnTo>
                    <a:lnTo>
                      <a:pt x="845613" y="261779"/>
                    </a:lnTo>
                    <a:lnTo>
                      <a:pt x="843755" y="150669"/>
                    </a:lnTo>
                    <a:lnTo>
                      <a:pt x="684762" y="152566"/>
                    </a:lnTo>
                    <a:lnTo>
                      <a:pt x="684790" y="154207"/>
                    </a:lnTo>
                    <a:lnTo>
                      <a:pt x="536038" y="155981"/>
                    </a:lnTo>
                    <a:lnTo>
                      <a:pt x="537869" y="265451"/>
                    </a:lnTo>
                    <a:lnTo>
                      <a:pt x="3288" y="271827"/>
                    </a:lnTo>
                    <a:lnTo>
                      <a:pt x="0" y="128499"/>
                    </a:lnTo>
                    <a:lnTo>
                      <a:pt x="12531" y="84706"/>
                    </a:lnTo>
                    <a:lnTo>
                      <a:pt x="46635" y="105847"/>
                    </a:lnTo>
                    <a:cubicBezTo>
                      <a:pt x="88408" y="123083"/>
                      <a:pt x="145801" y="133019"/>
                      <a:pt x="208911" y="131570"/>
                    </a:cubicBezTo>
                    <a:cubicBezTo>
                      <a:pt x="303575" y="129397"/>
                      <a:pt x="384215" y="102225"/>
                      <a:pt x="418082" y="65359"/>
                    </a:cubicBezTo>
                    <a:lnTo>
                      <a:pt x="421568" y="57283"/>
                    </a:lnTo>
                    <a:lnTo>
                      <a:pt x="945824" y="45246"/>
                    </a:lnTo>
                    <a:lnTo>
                      <a:pt x="949343" y="53162"/>
                    </a:lnTo>
                    <a:cubicBezTo>
                      <a:pt x="981711" y="88507"/>
                      <a:pt x="1056129" y="112119"/>
                      <a:pt x="1142188" y="110143"/>
                    </a:cubicBezTo>
                    <a:cubicBezTo>
                      <a:pt x="1228246" y="108168"/>
                      <a:pt x="1301502" y="81165"/>
                      <a:pt x="1332215" y="44371"/>
                    </a:cubicBezTo>
                    <a:lnTo>
                      <a:pt x="1335367" y="36303"/>
                    </a:lnTo>
                    <a:lnTo>
                      <a:pt x="1814821" y="25295"/>
                    </a:lnTo>
                    <a:lnTo>
                      <a:pt x="1818338" y="33211"/>
                    </a:lnTo>
                    <a:cubicBezTo>
                      <a:pt x="1850707" y="68556"/>
                      <a:pt x="1925126" y="92168"/>
                      <a:pt x="2011184" y="90192"/>
                    </a:cubicBezTo>
                    <a:cubicBezTo>
                      <a:pt x="2097244" y="88216"/>
                      <a:pt x="2170498" y="61214"/>
                      <a:pt x="2201211" y="24420"/>
                    </a:cubicBezTo>
                    <a:lnTo>
                      <a:pt x="2204363" y="16352"/>
                    </a:lnTo>
                    <a:lnTo>
                      <a:pt x="2666385" y="5744"/>
                    </a:lnTo>
                    <a:lnTo>
                      <a:pt x="2669904" y="13660"/>
                    </a:lnTo>
                    <a:cubicBezTo>
                      <a:pt x="2694180" y="40169"/>
                      <a:pt x="2742109" y="60078"/>
                      <a:pt x="2800863" y="67542"/>
                    </a:cubicBezTo>
                    <a:lnTo>
                      <a:pt x="2815352" y="68268"/>
                    </a:lnTo>
                    <a:lnTo>
                      <a:pt x="2815296" y="63371"/>
                    </a:lnTo>
                    <a:lnTo>
                      <a:pt x="2821735" y="64868"/>
                    </a:lnTo>
                    <a:lnTo>
                      <a:pt x="2879131" y="69065"/>
                    </a:lnTo>
                    <a:lnTo>
                      <a:pt x="2924428" y="64705"/>
                    </a:lnTo>
                    <a:lnTo>
                      <a:pt x="2930832" y="63061"/>
                    </a:lnTo>
                    <a:lnTo>
                      <a:pt x="2930865" y="65926"/>
                    </a:lnTo>
                    <a:lnTo>
                      <a:pt x="2945333" y="64868"/>
                    </a:lnTo>
                    <a:cubicBezTo>
                      <a:pt x="3003900" y="56057"/>
                      <a:pt x="3051359" y="35054"/>
                      <a:pt x="3075021" y="799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A5D02F3-3A8C-4862-99D7-419367BDCFCF}"/>
                </a:ext>
              </a:extLst>
            </p:cNvPr>
            <p:cNvGrpSpPr/>
            <p:nvPr/>
          </p:nvGrpSpPr>
          <p:grpSpPr>
            <a:xfrm>
              <a:off x="10306914" y="4720810"/>
              <a:ext cx="5699028" cy="3067256"/>
              <a:chOff x="9693372" y="4729569"/>
              <a:chExt cx="6933052" cy="373141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F222E9DD-F907-4471-9034-EBFC80C29234}"/>
                  </a:ext>
                </a:extLst>
              </p:cNvPr>
              <p:cNvGrpSpPr/>
              <p:nvPr/>
            </p:nvGrpSpPr>
            <p:grpSpPr>
              <a:xfrm>
                <a:off x="14322672" y="5673636"/>
                <a:ext cx="2303752" cy="2295862"/>
                <a:chOff x="13003385" y="3250894"/>
                <a:chExt cx="2303752" cy="2295862"/>
              </a:xfrm>
            </p:grpSpPr>
            <p:pic>
              <p:nvPicPr>
                <p:cNvPr id="36" name="Picture 4" descr="영원히 못생긴 손은 없다&amp;quot;…예쁜 손 관리법 | 스타일M">
                  <a:extLst>
                    <a:ext uri="{FF2B5EF4-FFF2-40B4-BE49-F238E27FC236}">
                      <a16:creationId xmlns:a16="http://schemas.microsoft.com/office/drawing/2014/main" id="{66489B8E-98B0-4ACA-B8DF-EF7026ED5F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003385" y="3905333"/>
                  <a:ext cx="2303752" cy="16414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6" descr="강아지간식 쇼핑몰 인기 순위 추천 (2020년) - 쇼핑인사이트">
                  <a:extLst>
                    <a:ext uri="{FF2B5EF4-FFF2-40B4-BE49-F238E27FC236}">
                      <a16:creationId xmlns:a16="http://schemas.microsoft.com/office/drawing/2014/main" id="{997A68B3-2B16-4FCD-B62D-3A2C318CA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970" r="21243"/>
                <a:stretch/>
              </p:blipFill>
              <p:spPr bwMode="auto">
                <a:xfrm>
                  <a:off x="13364193" y="3250894"/>
                  <a:ext cx="1684902" cy="1241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2415AC4-8F7A-4DFB-A359-603E87AFC8CF}"/>
                    </a:ext>
                  </a:extLst>
                </p:cNvPr>
                <p:cNvSpPr txBox="1"/>
                <p:nvPr/>
              </p:nvSpPr>
              <p:spPr>
                <a:xfrm>
                  <a:off x="13680141" y="3615065"/>
                  <a:ext cx="1150516" cy="71139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강아지 간식</a:t>
                  </a:r>
                  <a:r>
                    <a:rPr lang="en-US" altLang="ko-KR" sz="16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/</a:t>
                  </a:r>
                  <a:r>
                    <a:rPr lang="ko-KR" altLang="en-US" sz="16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밥</a:t>
                  </a:r>
                  <a:endPara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07DF8CC-F7D0-4F6C-88B0-A1B599D7C521}"/>
                  </a:ext>
                </a:extLst>
              </p:cNvPr>
              <p:cNvGrpSpPr/>
              <p:nvPr/>
            </p:nvGrpSpPr>
            <p:grpSpPr>
              <a:xfrm>
                <a:off x="9693372" y="4729569"/>
                <a:ext cx="5177811" cy="3731416"/>
                <a:chOff x="8722439" y="2917737"/>
                <a:chExt cx="8402382" cy="6055220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F4A32A81-FFC5-43AA-B1DD-521673645A61}"/>
                    </a:ext>
                  </a:extLst>
                </p:cNvPr>
                <p:cNvGrpSpPr/>
                <p:nvPr/>
              </p:nvGrpSpPr>
              <p:grpSpPr>
                <a:xfrm rot="294900">
                  <a:off x="11431148" y="7269577"/>
                  <a:ext cx="4043459" cy="891799"/>
                  <a:chOff x="12296579" y="2831538"/>
                  <a:chExt cx="2789047" cy="615134"/>
                </a:xfrm>
              </p:grpSpPr>
              <p:sp>
                <p:nvSpPr>
                  <p:cNvPr id="118" name="타원 117">
                    <a:extLst>
                      <a:ext uri="{FF2B5EF4-FFF2-40B4-BE49-F238E27FC236}">
                        <a16:creationId xmlns:a16="http://schemas.microsoft.com/office/drawing/2014/main" id="{4C3BB6D8-1951-4ADF-A99A-FBA6A2247BB6}"/>
                      </a:ext>
                    </a:extLst>
                  </p:cNvPr>
                  <p:cNvSpPr/>
                  <p:nvPr/>
                </p:nvSpPr>
                <p:spPr>
                  <a:xfrm rot="20905029">
                    <a:off x="12296579" y="3265494"/>
                    <a:ext cx="749346" cy="18117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19" name="타원 118">
                    <a:extLst>
                      <a:ext uri="{FF2B5EF4-FFF2-40B4-BE49-F238E27FC236}">
                        <a16:creationId xmlns:a16="http://schemas.microsoft.com/office/drawing/2014/main" id="{B8FD9570-7825-40A5-B13A-ECAE7243D0E1}"/>
                      </a:ext>
                    </a:extLst>
                  </p:cNvPr>
                  <p:cNvSpPr/>
                  <p:nvPr/>
                </p:nvSpPr>
                <p:spPr>
                  <a:xfrm rot="20896137">
                    <a:off x="13269393" y="3064365"/>
                    <a:ext cx="749346" cy="18117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20" name="타원 119">
                    <a:extLst>
                      <a:ext uri="{FF2B5EF4-FFF2-40B4-BE49-F238E27FC236}">
                        <a16:creationId xmlns:a16="http://schemas.microsoft.com/office/drawing/2014/main" id="{DD5DF8A0-F435-4026-B242-D1982E48E3BD}"/>
                      </a:ext>
                    </a:extLst>
                  </p:cNvPr>
                  <p:cNvSpPr/>
                  <p:nvPr/>
                </p:nvSpPr>
                <p:spPr>
                  <a:xfrm rot="20905029">
                    <a:off x="14336280" y="2831538"/>
                    <a:ext cx="749346" cy="18117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7328A0C6-063D-4697-ACC0-32D929197485}"/>
                    </a:ext>
                  </a:extLst>
                </p:cNvPr>
                <p:cNvGrpSpPr/>
                <p:nvPr/>
              </p:nvGrpSpPr>
              <p:grpSpPr>
                <a:xfrm rot="206912">
                  <a:off x="9696169" y="7471003"/>
                  <a:ext cx="6565248" cy="733846"/>
                  <a:chOff x="8657549" y="6250606"/>
                  <a:chExt cx="6565248" cy="733846"/>
                </a:xfrm>
              </p:grpSpPr>
              <p:sp>
                <p:nvSpPr>
                  <p:cNvPr id="116" name="자유형: 도형 115">
                    <a:extLst>
                      <a:ext uri="{FF2B5EF4-FFF2-40B4-BE49-F238E27FC236}">
                        <a16:creationId xmlns:a16="http://schemas.microsoft.com/office/drawing/2014/main" id="{84968D80-07B8-49CD-8487-11A3D7C50581}"/>
                      </a:ext>
                    </a:extLst>
                  </p:cNvPr>
                  <p:cNvSpPr/>
                  <p:nvPr/>
                </p:nvSpPr>
                <p:spPr>
                  <a:xfrm rot="20954790">
                    <a:off x="8657549" y="6512703"/>
                    <a:ext cx="6565248" cy="471749"/>
                  </a:xfrm>
                  <a:custGeom>
                    <a:avLst/>
                    <a:gdLst>
                      <a:gd name="connsiteX0" fmla="*/ 3540618 w 6382015"/>
                      <a:gd name="connsiteY0" fmla="*/ 0 h 325397"/>
                      <a:gd name="connsiteX1" fmla="*/ 3699616 w 6382015"/>
                      <a:gd name="connsiteY1" fmla="*/ 0 h 325397"/>
                      <a:gd name="connsiteX2" fmla="*/ 3699616 w 6382015"/>
                      <a:gd name="connsiteY2" fmla="*/ 83492 h 325397"/>
                      <a:gd name="connsiteX3" fmla="*/ 4415106 w 6382015"/>
                      <a:gd name="connsiteY3" fmla="*/ 83492 h 325397"/>
                      <a:gd name="connsiteX4" fmla="*/ 4415106 w 6382015"/>
                      <a:gd name="connsiteY4" fmla="*/ 0 h 325397"/>
                      <a:gd name="connsiteX5" fmla="*/ 4574103 w 6382015"/>
                      <a:gd name="connsiteY5" fmla="*/ 0 h 325397"/>
                      <a:gd name="connsiteX6" fmla="*/ 4574103 w 6382015"/>
                      <a:gd name="connsiteY6" fmla="*/ 83492 h 325397"/>
                      <a:gd name="connsiteX7" fmla="*/ 5289592 w 6382015"/>
                      <a:gd name="connsiteY7" fmla="*/ 83492 h 325397"/>
                      <a:gd name="connsiteX8" fmla="*/ 5289592 w 6382015"/>
                      <a:gd name="connsiteY8" fmla="*/ 0 h 325397"/>
                      <a:gd name="connsiteX9" fmla="*/ 5448590 w 6382015"/>
                      <a:gd name="connsiteY9" fmla="*/ 0 h 325397"/>
                      <a:gd name="connsiteX10" fmla="*/ 5448590 w 6382015"/>
                      <a:gd name="connsiteY10" fmla="*/ 83492 h 325397"/>
                      <a:gd name="connsiteX11" fmla="*/ 6164079 w 6382015"/>
                      <a:gd name="connsiteY11" fmla="*/ 83492 h 325397"/>
                      <a:gd name="connsiteX12" fmla="*/ 6164079 w 6382015"/>
                      <a:gd name="connsiteY12" fmla="*/ 0 h 325397"/>
                      <a:gd name="connsiteX13" fmla="*/ 6327435 w 6382015"/>
                      <a:gd name="connsiteY13" fmla="*/ 0 h 325397"/>
                      <a:gd name="connsiteX14" fmla="*/ 6382015 w 6382015"/>
                      <a:gd name="connsiteY14" fmla="*/ 54065 h 325397"/>
                      <a:gd name="connsiteX15" fmla="*/ 6382015 w 6382015"/>
                      <a:gd name="connsiteY15" fmla="*/ 270317 h 325397"/>
                      <a:gd name="connsiteX16" fmla="*/ 6327435 w 6382015"/>
                      <a:gd name="connsiteY16" fmla="*/ 324381 h 325397"/>
                      <a:gd name="connsiteX17" fmla="*/ 6164079 w 6382015"/>
                      <a:gd name="connsiteY17" fmla="*/ 324381 h 325397"/>
                      <a:gd name="connsiteX18" fmla="*/ 6164079 w 6382015"/>
                      <a:gd name="connsiteY18" fmla="*/ 240889 h 325397"/>
                      <a:gd name="connsiteX19" fmla="*/ 5448590 w 6382015"/>
                      <a:gd name="connsiteY19" fmla="*/ 240889 h 325397"/>
                      <a:gd name="connsiteX20" fmla="*/ 5448590 w 6382015"/>
                      <a:gd name="connsiteY20" fmla="*/ 324381 h 325397"/>
                      <a:gd name="connsiteX21" fmla="*/ 5289592 w 6382015"/>
                      <a:gd name="connsiteY21" fmla="*/ 324381 h 325397"/>
                      <a:gd name="connsiteX22" fmla="*/ 5289592 w 6382015"/>
                      <a:gd name="connsiteY22" fmla="*/ 240889 h 325397"/>
                      <a:gd name="connsiteX23" fmla="*/ 4574103 w 6382015"/>
                      <a:gd name="connsiteY23" fmla="*/ 240889 h 325397"/>
                      <a:gd name="connsiteX24" fmla="*/ 4574103 w 6382015"/>
                      <a:gd name="connsiteY24" fmla="*/ 324381 h 325397"/>
                      <a:gd name="connsiteX25" fmla="*/ 4415106 w 6382015"/>
                      <a:gd name="connsiteY25" fmla="*/ 324381 h 325397"/>
                      <a:gd name="connsiteX26" fmla="*/ 4415106 w 6382015"/>
                      <a:gd name="connsiteY26" fmla="*/ 240889 h 325397"/>
                      <a:gd name="connsiteX27" fmla="*/ 3699616 w 6382015"/>
                      <a:gd name="connsiteY27" fmla="*/ 240889 h 325397"/>
                      <a:gd name="connsiteX28" fmla="*/ 3699616 w 6382015"/>
                      <a:gd name="connsiteY28" fmla="*/ 324381 h 325397"/>
                      <a:gd name="connsiteX29" fmla="*/ 3540618 w 6382015"/>
                      <a:gd name="connsiteY29" fmla="*/ 324381 h 325397"/>
                      <a:gd name="connsiteX30" fmla="*/ 3540618 w 6382015"/>
                      <a:gd name="connsiteY30" fmla="*/ 240889 h 325397"/>
                      <a:gd name="connsiteX31" fmla="*/ 3248772 w 6382015"/>
                      <a:gd name="connsiteY31" fmla="*/ 240889 h 325397"/>
                      <a:gd name="connsiteX32" fmla="*/ 3248772 w 6382015"/>
                      <a:gd name="connsiteY32" fmla="*/ 241905 h 325397"/>
                      <a:gd name="connsiteX33" fmla="*/ 2841396 w 6382015"/>
                      <a:gd name="connsiteY33" fmla="*/ 241905 h 325397"/>
                      <a:gd name="connsiteX34" fmla="*/ 2841396 w 6382015"/>
                      <a:gd name="connsiteY34" fmla="*/ 325397 h 325397"/>
                      <a:gd name="connsiteX35" fmla="*/ 2682398 w 6382015"/>
                      <a:gd name="connsiteY35" fmla="*/ 325397 h 325397"/>
                      <a:gd name="connsiteX36" fmla="*/ 2682398 w 6382015"/>
                      <a:gd name="connsiteY36" fmla="*/ 241905 h 325397"/>
                      <a:gd name="connsiteX37" fmla="*/ 1966908 w 6382015"/>
                      <a:gd name="connsiteY37" fmla="*/ 241905 h 325397"/>
                      <a:gd name="connsiteX38" fmla="*/ 1966908 w 6382015"/>
                      <a:gd name="connsiteY38" fmla="*/ 325397 h 325397"/>
                      <a:gd name="connsiteX39" fmla="*/ 1807911 w 6382015"/>
                      <a:gd name="connsiteY39" fmla="*/ 325397 h 325397"/>
                      <a:gd name="connsiteX40" fmla="*/ 1807911 w 6382015"/>
                      <a:gd name="connsiteY40" fmla="*/ 241905 h 325397"/>
                      <a:gd name="connsiteX41" fmla="*/ 1092422 w 6382015"/>
                      <a:gd name="connsiteY41" fmla="*/ 241905 h 325397"/>
                      <a:gd name="connsiteX42" fmla="*/ 1092422 w 6382015"/>
                      <a:gd name="connsiteY42" fmla="*/ 325397 h 325397"/>
                      <a:gd name="connsiteX43" fmla="*/ 933424 w 6382015"/>
                      <a:gd name="connsiteY43" fmla="*/ 325397 h 325397"/>
                      <a:gd name="connsiteX44" fmla="*/ 933424 w 6382015"/>
                      <a:gd name="connsiteY44" fmla="*/ 241905 h 325397"/>
                      <a:gd name="connsiteX45" fmla="*/ 217936 w 6382015"/>
                      <a:gd name="connsiteY45" fmla="*/ 241905 h 325397"/>
                      <a:gd name="connsiteX46" fmla="*/ 217936 w 6382015"/>
                      <a:gd name="connsiteY46" fmla="*/ 325397 h 325397"/>
                      <a:gd name="connsiteX47" fmla="*/ 54580 w 6382015"/>
                      <a:gd name="connsiteY47" fmla="*/ 325397 h 325397"/>
                      <a:gd name="connsiteX48" fmla="*/ 0 w 6382015"/>
                      <a:gd name="connsiteY48" fmla="*/ 271333 h 325397"/>
                      <a:gd name="connsiteX49" fmla="*/ 0 w 6382015"/>
                      <a:gd name="connsiteY49" fmla="*/ 55081 h 325397"/>
                      <a:gd name="connsiteX50" fmla="*/ 54580 w 6382015"/>
                      <a:gd name="connsiteY50" fmla="*/ 1016 h 325397"/>
                      <a:gd name="connsiteX51" fmla="*/ 217936 w 6382015"/>
                      <a:gd name="connsiteY51" fmla="*/ 1016 h 325397"/>
                      <a:gd name="connsiteX52" fmla="*/ 217936 w 6382015"/>
                      <a:gd name="connsiteY52" fmla="*/ 84508 h 325397"/>
                      <a:gd name="connsiteX53" fmla="*/ 933424 w 6382015"/>
                      <a:gd name="connsiteY53" fmla="*/ 84508 h 325397"/>
                      <a:gd name="connsiteX54" fmla="*/ 933424 w 6382015"/>
                      <a:gd name="connsiteY54" fmla="*/ 1016 h 325397"/>
                      <a:gd name="connsiteX55" fmla="*/ 1092422 w 6382015"/>
                      <a:gd name="connsiteY55" fmla="*/ 1016 h 325397"/>
                      <a:gd name="connsiteX56" fmla="*/ 1092422 w 6382015"/>
                      <a:gd name="connsiteY56" fmla="*/ 84508 h 325397"/>
                      <a:gd name="connsiteX57" fmla="*/ 1807911 w 6382015"/>
                      <a:gd name="connsiteY57" fmla="*/ 84508 h 325397"/>
                      <a:gd name="connsiteX58" fmla="*/ 1807911 w 6382015"/>
                      <a:gd name="connsiteY58" fmla="*/ 1016 h 325397"/>
                      <a:gd name="connsiteX59" fmla="*/ 1966908 w 6382015"/>
                      <a:gd name="connsiteY59" fmla="*/ 1016 h 325397"/>
                      <a:gd name="connsiteX60" fmla="*/ 1966908 w 6382015"/>
                      <a:gd name="connsiteY60" fmla="*/ 84508 h 325397"/>
                      <a:gd name="connsiteX61" fmla="*/ 2682398 w 6382015"/>
                      <a:gd name="connsiteY61" fmla="*/ 84508 h 325397"/>
                      <a:gd name="connsiteX62" fmla="*/ 2682398 w 6382015"/>
                      <a:gd name="connsiteY62" fmla="*/ 1016 h 325397"/>
                      <a:gd name="connsiteX63" fmla="*/ 2841396 w 6382015"/>
                      <a:gd name="connsiteY63" fmla="*/ 1016 h 325397"/>
                      <a:gd name="connsiteX64" fmla="*/ 2841396 w 6382015"/>
                      <a:gd name="connsiteY64" fmla="*/ 84508 h 325397"/>
                      <a:gd name="connsiteX65" fmla="*/ 3133242 w 6382015"/>
                      <a:gd name="connsiteY65" fmla="*/ 84508 h 325397"/>
                      <a:gd name="connsiteX66" fmla="*/ 3133242 w 6382015"/>
                      <a:gd name="connsiteY66" fmla="*/ 83492 h 325397"/>
                      <a:gd name="connsiteX67" fmla="*/ 3540618 w 6382015"/>
                      <a:gd name="connsiteY67" fmla="*/ 83492 h 325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6382015" h="325397">
                        <a:moveTo>
                          <a:pt x="3540618" y="0"/>
                        </a:moveTo>
                        <a:lnTo>
                          <a:pt x="3699616" y="0"/>
                        </a:lnTo>
                        <a:lnTo>
                          <a:pt x="3699616" y="83492"/>
                        </a:lnTo>
                        <a:lnTo>
                          <a:pt x="4415106" y="83492"/>
                        </a:lnTo>
                        <a:lnTo>
                          <a:pt x="4415106" y="0"/>
                        </a:lnTo>
                        <a:lnTo>
                          <a:pt x="4574103" y="0"/>
                        </a:lnTo>
                        <a:lnTo>
                          <a:pt x="4574103" y="83492"/>
                        </a:lnTo>
                        <a:lnTo>
                          <a:pt x="5289592" y="83492"/>
                        </a:lnTo>
                        <a:lnTo>
                          <a:pt x="5289592" y="0"/>
                        </a:lnTo>
                        <a:lnTo>
                          <a:pt x="5448590" y="0"/>
                        </a:lnTo>
                        <a:lnTo>
                          <a:pt x="5448590" y="83492"/>
                        </a:lnTo>
                        <a:lnTo>
                          <a:pt x="6164079" y="83492"/>
                        </a:lnTo>
                        <a:lnTo>
                          <a:pt x="6164079" y="0"/>
                        </a:lnTo>
                        <a:lnTo>
                          <a:pt x="6327435" y="0"/>
                        </a:lnTo>
                        <a:cubicBezTo>
                          <a:pt x="6357579" y="0"/>
                          <a:pt x="6382015" y="24206"/>
                          <a:pt x="6382015" y="54065"/>
                        </a:cubicBezTo>
                        <a:lnTo>
                          <a:pt x="6382015" y="270317"/>
                        </a:lnTo>
                        <a:cubicBezTo>
                          <a:pt x="6382015" y="300176"/>
                          <a:pt x="6357579" y="324381"/>
                          <a:pt x="6327435" y="324381"/>
                        </a:cubicBezTo>
                        <a:lnTo>
                          <a:pt x="6164079" y="324381"/>
                        </a:lnTo>
                        <a:lnTo>
                          <a:pt x="6164079" y="240889"/>
                        </a:lnTo>
                        <a:lnTo>
                          <a:pt x="5448590" y="240889"/>
                        </a:lnTo>
                        <a:lnTo>
                          <a:pt x="5448590" y="324381"/>
                        </a:lnTo>
                        <a:lnTo>
                          <a:pt x="5289592" y="324381"/>
                        </a:lnTo>
                        <a:lnTo>
                          <a:pt x="5289592" y="240889"/>
                        </a:lnTo>
                        <a:lnTo>
                          <a:pt x="4574103" y="240889"/>
                        </a:lnTo>
                        <a:lnTo>
                          <a:pt x="4574103" y="324381"/>
                        </a:lnTo>
                        <a:lnTo>
                          <a:pt x="4415106" y="324381"/>
                        </a:lnTo>
                        <a:lnTo>
                          <a:pt x="4415106" y="240889"/>
                        </a:lnTo>
                        <a:lnTo>
                          <a:pt x="3699616" y="240889"/>
                        </a:lnTo>
                        <a:lnTo>
                          <a:pt x="3699616" y="324381"/>
                        </a:lnTo>
                        <a:lnTo>
                          <a:pt x="3540618" y="324381"/>
                        </a:lnTo>
                        <a:lnTo>
                          <a:pt x="3540618" y="240889"/>
                        </a:lnTo>
                        <a:lnTo>
                          <a:pt x="3248772" y="240889"/>
                        </a:lnTo>
                        <a:lnTo>
                          <a:pt x="3248772" y="241905"/>
                        </a:lnTo>
                        <a:lnTo>
                          <a:pt x="2841396" y="241905"/>
                        </a:lnTo>
                        <a:lnTo>
                          <a:pt x="2841396" y="325397"/>
                        </a:lnTo>
                        <a:lnTo>
                          <a:pt x="2682398" y="325397"/>
                        </a:lnTo>
                        <a:lnTo>
                          <a:pt x="2682398" y="241905"/>
                        </a:lnTo>
                        <a:lnTo>
                          <a:pt x="1966908" y="241905"/>
                        </a:lnTo>
                        <a:lnTo>
                          <a:pt x="1966908" y="325397"/>
                        </a:lnTo>
                        <a:lnTo>
                          <a:pt x="1807911" y="325397"/>
                        </a:lnTo>
                        <a:lnTo>
                          <a:pt x="1807911" y="241905"/>
                        </a:lnTo>
                        <a:lnTo>
                          <a:pt x="1092422" y="241905"/>
                        </a:lnTo>
                        <a:lnTo>
                          <a:pt x="1092422" y="325397"/>
                        </a:lnTo>
                        <a:lnTo>
                          <a:pt x="933424" y="325397"/>
                        </a:lnTo>
                        <a:lnTo>
                          <a:pt x="933424" y="241905"/>
                        </a:lnTo>
                        <a:lnTo>
                          <a:pt x="217936" y="241905"/>
                        </a:lnTo>
                        <a:lnTo>
                          <a:pt x="217936" y="325397"/>
                        </a:lnTo>
                        <a:lnTo>
                          <a:pt x="54580" y="325397"/>
                        </a:lnTo>
                        <a:cubicBezTo>
                          <a:pt x="24436" y="325397"/>
                          <a:pt x="0" y="301192"/>
                          <a:pt x="0" y="271333"/>
                        </a:cubicBezTo>
                        <a:lnTo>
                          <a:pt x="0" y="55081"/>
                        </a:lnTo>
                        <a:cubicBezTo>
                          <a:pt x="0" y="25222"/>
                          <a:pt x="24436" y="1016"/>
                          <a:pt x="54580" y="1016"/>
                        </a:cubicBezTo>
                        <a:lnTo>
                          <a:pt x="217936" y="1016"/>
                        </a:lnTo>
                        <a:lnTo>
                          <a:pt x="217936" y="84508"/>
                        </a:lnTo>
                        <a:lnTo>
                          <a:pt x="933424" y="84508"/>
                        </a:lnTo>
                        <a:lnTo>
                          <a:pt x="933424" y="1016"/>
                        </a:lnTo>
                        <a:lnTo>
                          <a:pt x="1092422" y="1016"/>
                        </a:lnTo>
                        <a:lnTo>
                          <a:pt x="1092422" y="84508"/>
                        </a:lnTo>
                        <a:lnTo>
                          <a:pt x="1807911" y="84508"/>
                        </a:lnTo>
                        <a:lnTo>
                          <a:pt x="1807911" y="1016"/>
                        </a:lnTo>
                        <a:lnTo>
                          <a:pt x="1966908" y="1016"/>
                        </a:lnTo>
                        <a:lnTo>
                          <a:pt x="1966908" y="84508"/>
                        </a:lnTo>
                        <a:lnTo>
                          <a:pt x="2682398" y="84508"/>
                        </a:lnTo>
                        <a:lnTo>
                          <a:pt x="2682398" y="1016"/>
                        </a:lnTo>
                        <a:lnTo>
                          <a:pt x="2841396" y="1016"/>
                        </a:lnTo>
                        <a:lnTo>
                          <a:pt x="2841396" y="84508"/>
                        </a:lnTo>
                        <a:lnTo>
                          <a:pt x="3133242" y="84508"/>
                        </a:lnTo>
                        <a:lnTo>
                          <a:pt x="3133242" y="83492"/>
                        </a:lnTo>
                        <a:lnTo>
                          <a:pt x="3540618" y="8349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117" name="자유형: 도형 116">
                    <a:extLst>
                      <a:ext uri="{FF2B5EF4-FFF2-40B4-BE49-F238E27FC236}">
                        <a16:creationId xmlns:a16="http://schemas.microsoft.com/office/drawing/2014/main" id="{9411EDFC-F159-4074-B4E6-B8AFD5D4CEEB}"/>
                      </a:ext>
                    </a:extLst>
                  </p:cNvPr>
                  <p:cNvSpPr/>
                  <p:nvPr/>
                </p:nvSpPr>
                <p:spPr>
                  <a:xfrm rot="20994246">
                    <a:off x="8918744" y="6250606"/>
                    <a:ext cx="5911858" cy="394085"/>
                  </a:xfrm>
                  <a:custGeom>
                    <a:avLst/>
                    <a:gdLst>
                      <a:gd name="connsiteX0" fmla="*/ 3078357 w 5746861"/>
                      <a:gd name="connsiteY0" fmla="*/ 0 h 271827"/>
                      <a:gd name="connsiteX1" fmla="*/ 3540501 w 5746861"/>
                      <a:gd name="connsiteY1" fmla="*/ 0 h 271827"/>
                      <a:gd name="connsiteX2" fmla="*/ 3543837 w 5746861"/>
                      <a:gd name="connsiteY2" fmla="*/ 7994 h 271827"/>
                      <a:gd name="connsiteX3" fmla="*/ 3735324 w 5746861"/>
                      <a:gd name="connsiteY3" fmla="*/ 69387 h 271827"/>
                      <a:gd name="connsiteX4" fmla="*/ 3926811 w 5746861"/>
                      <a:gd name="connsiteY4" fmla="*/ 7994 h 271827"/>
                      <a:gd name="connsiteX5" fmla="*/ 3930146 w 5746861"/>
                      <a:gd name="connsiteY5" fmla="*/ 0 h 271827"/>
                      <a:gd name="connsiteX6" fmla="*/ 4409726 w 5746861"/>
                      <a:gd name="connsiteY6" fmla="*/ 0 h 271827"/>
                      <a:gd name="connsiteX7" fmla="*/ 4413062 w 5746861"/>
                      <a:gd name="connsiteY7" fmla="*/ 7994 h 271827"/>
                      <a:gd name="connsiteX8" fmla="*/ 4604549 w 5746861"/>
                      <a:gd name="connsiteY8" fmla="*/ 69387 h 271827"/>
                      <a:gd name="connsiteX9" fmla="*/ 4796036 w 5746861"/>
                      <a:gd name="connsiteY9" fmla="*/ 7994 h 271827"/>
                      <a:gd name="connsiteX10" fmla="*/ 4799372 w 5746861"/>
                      <a:gd name="connsiteY10" fmla="*/ 0 h 271827"/>
                      <a:gd name="connsiteX11" fmla="*/ 5323766 w 5746861"/>
                      <a:gd name="connsiteY11" fmla="*/ 0 h 271827"/>
                      <a:gd name="connsiteX12" fmla="*/ 5327438 w 5746861"/>
                      <a:gd name="connsiteY12" fmla="*/ 7994 h 271827"/>
                      <a:gd name="connsiteX13" fmla="*/ 5538072 w 5746861"/>
                      <a:gd name="connsiteY13" fmla="*/ 69387 h 271827"/>
                      <a:gd name="connsiteX14" fmla="*/ 5699715 w 5746861"/>
                      <a:gd name="connsiteY14" fmla="*/ 39946 h 271827"/>
                      <a:gd name="connsiteX15" fmla="*/ 5733323 w 5746861"/>
                      <a:gd name="connsiteY15" fmla="*/ 18028 h 271827"/>
                      <a:gd name="connsiteX16" fmla="*/ 5746858 w 5746861"/>
                      <a:gd name="connsiteY16" fmla="*/ 61522 h 271827"/>
                      <a:gd name="connsiteX17" fmla="*/ 5746861 w 5746861"/>
                      <a:gd name="connsiteY17" fmla="*/ 204888 h 271827"/>
                      <a:gd name="connsiteX18" fmla="*/ 5212273 w 5746861"/>
                      <a:gd name="connsiteY18" fmla="*/ 210783 h 271827"/>
                      <a:gd name="connsiteX19" fmla="*/ 5211591 w 5746861"/>
                      <a:gd name="connsiteY19" fmla="*/ 101300 h 271827"/>
                      <a:gd name="connsiteX20" fmla="*/ 5062838 w 5746861"/>
                      <a:gd name="connsiteY20" fmla="*/ 102940 h 271827"/>
                      <a:gd name="connsiteX21" fmla="*/ 5062828 w 5746861"/>
                      <a:gd name="connsiteY21" fmla="*/ 101299 h 271827"/>
                      <a:gd name="connsiteX22" fmla="*/ 4903834 w 5746861"/>
                      <a:gd name="connsiteY22" fmla="*/ 103052 h 271827"/>
                      <a:gd name="connsiteX23" fmla="*/ 4904526 w 5746861"/>
                      <a:gd name="connsiteY23" fmla="*/ 214176 h 271827"/>
                      <a:gd name="connsiteX24" fmla="*/ 4337816 w 5746861"/>
                      <a:gd name="connsiteY24" fmla="*/ 220423 h 271827"/>
                      <a:gd name="connsiteX25" fmla="*/ 4337135 w 5746861"/>
                      <a:gd name="connsiteY25" fmla="*/ 110942 h 271827"/>
                      <a:gd name="connsiteX26" fmla="*/ 4188381 w 5746861"/>
                      <a:gd name="connsiteY26" fmla="*/ 112582 h 271827"/>
                      <a:gd name="connsiteX27" fmla="*/ 4188371 w 5746861"/>
                      <a:gd name="connsiteY27" fmla="*/ 110940 h 271827"/>
                      <a:gd name="connsiteX28" fmla="*/ 4029378 w 5746861"/>
                      <a:gd name="connsiteY28" fmla="*/ 112693 h 271827"/>
                      <a:gd name="connsiteX29" fmla="*/ 4030070 w 5746861"/>
                      <a:gd name="connsiteY29" fmla="*/ 223816 h 271827"/>
                      <a:gd name="connsiteX30" fmla="*/ 3463359 w 5746861"/>
                      <a:gd name="connsiteY30" fmla="*/ 230065 h 271827"/>
                      <a:gd name="connsiteX31" fmla="*/ 3462678 w 5746861"/>
                      <a:gd name="connsiteY31" fmla="*/ 120582 h 271827"/>
                      <a:gd name="connsiteX32" fmla="*/ 3313924 w 5746861"/>
                      <a:gd name="connsiteY32" fmla="*/ 122222 h 271827"/>
                      <a:gd name="connsiteX33" fmla="*/ 3313914 w 5746861"/>
                      <a:gd name="connsiteY33" fmla="*/ 120581 h 271827"/>
                      <a:gd name="connsiteX34" fmla="*/ 3154921 w 5746861"/>
                      <a:gd name="connsiteY34" fmla="*/ 122334 h 271827"/>
                      <a:gd name="connsiteX35" fmla="*/ 3155613 w 5746861"/>
                      <a:gd name="connsiteY35" fmla="*/ 233458 h 271827"/>
                      <a:gd name="connsiteX36" fmla="*/ 2932816 w 5746861"/>
                      <a:gd name="connsiteY36" fmla="*/ 235914 h 271827"/>
                      <a:gd name="connsiteX37" fmla="*/ 2932827 w 5746861"/>
                      <a:gd name="connsiteY37" fmla="*/ 236878 h 271827"/>
                      <a:gd name="connsiteX38" fmla="*/ 2594508 w 5746861"/>
                      <a:gd name="connsiteY38" fmla="*/ 240914 h 271827"/>
                      <a:gd name="connsiteX39" fmla="*/ 2592649 w 5746861"/>
                      <a:gd name="connsiteY39" fmla="*/ 129804 h 271827"/>
                      <a:gd name="connsiteX40" fmla="*/ 2433658 w 5746861"/>
                      <a:gd name="connsiteY40" fmla="*/ 131700 h 271827"/>
                      <a:gd name="connsiteX41" fmla="*/ 2433686 w 5746861"/>
                      <a:gd name="connsiteY41" fmla="*/ 133341 h 271827"/>
                      <a:gd name="connsiteX42" fmla="*/ 2284933 w 5746861"/>
                      <a:gd name="connsiteY42" fmla="*/ 135116 h 271827"/>
                      <a:gd name="connsiteX43" fmla="*/ 2286765 w 5746861"/>
                      <a:gd name="connsiteY43" fmla="*/ 244586 h 271827"/>
                      <a:gd name="connsiteX44" fmla="*/ 1720060 w 5746861"/>
                      <a:gd name="connsiteY44" fmla="*/ 251346 h 271827"/>
                      <a:gd name="connsiteX45" fmla="*/ 1718202 w 5746861"/>
                      <a:gd name="connsiteY45" fmla="*/ 140236 h 271827"/>
                      <a:gd name="connsiteX46" fmla="*/ 1559210 w 5746861"/>
                      <a:gd name="connsiteY46" fmla="*/ 142133 h 271827"/>
                      <a:gd name="connsiteX47" fmla="*/ 1559238 w 5746861"/>
                      <a:gd name="connsiteY47" fmla="*/ 143775 h 271827"/>
                      <a:gd name="connsiteX48" fmla="*/ 1410485 w 5746861"/>
                      <a:gd name="connsiteY48" fmla="*/ 145550 h 271827"/>
                      <a:gd name="connsiteX49" fmla="*/ 1412317 w 5746861"/>
                      <a:gd name="connsiteY49" fmla="*/ 255017 h 271827"/>
                      <a:gd name="connsiteX50" fmla="*/ 845613 w 5746861"/>
                      <a:gd name="connsiteY50" fmla="*/ 261779 h 271827"/>
                      <a:gd name="connsiteX51" fmla="*/ 843755 w 5746861"/>
                      <a:gd name="connsiteY51" fmla="*/ 150669 h 271827"/>
                      <a:gd name="connsiteX52" fmla="*/ 684762 w 5746861"/>
                      <a:gd name="connsiteY52" fmla="*/ 152566 h 271827"/>
                      <a:gd name="connsiteX53" fmla="*/ 684790 w 5746861"/>
                      <a:gd name="connsiteY53" fmla="*/ 154207 h 271827"/>
                      <a:gd name="connsiteX54" fmla="*/ 536038 w 5746861"/>
                      <a:gd name="connsiteY54" fmla="*/ 155981 h 271827"/>
                      <a:gd name="connsiteX55" fmla="*/ 537869 w 5746861"/>
                      <a:gd name="connsiteY55" fmla="*/ 265451 h 271827"/>
                      <a:gd name="connsiteX56" fmla="*/ 3288 w 5746861"/>
                      <a:gd name="connsiteY56" fmla="*/ 271827 h 271827"/>
                      <a:gd name="connsiteX57" fmla="*/ 0 w 5746861"/>
                      <a:gd name="connsiteY57" fmla="*/ 128499 h 271827"/>
                      <a:gd name="connsiteX58" fmla="*/ 12531 w 5746861"/>
                      <a:gd name="connsiteY58" fmla="*/ 84706 h 271827"/>
                      <a:gd name="connsiteX59" fmla="*/ 46635 w 5746861"/>
                      <a:gd name="connsiteY59" fmla="*/ 105847 h 271827"/>
                      <a:gd name="connsiteX60" fmla="*/ 208911 w 5746861"/>
                      <a:gd name="connsiteY60" fmla="*/ 131570 h 271827"/>
                      <a:gd name="connsiteX61" fmla="*/ 418082 w 5746861"/>
                      <a:gd name="connsiteY61" fmla="*/ 65359 h 271827"/>
                      <a:gd name="connsiteX62" fmla="*/ 421568 w 5746861"/>
                      <a:gd name="connsiteY62" fmla="*/ 57283 h 271827"/>
                      <a:gd name="connsiteX63" fmla="*/ 945824 w 5746861"/>
                      <a:gd name="connsiteY63" fmla="*/ 45246 h 271827"/>
                      <a:gd name="connsiteX64" fmla="*/ 949343 w 5746861"/>
                      <a:gd name="connsiteY64" fmla="*/ 53162 h 271827"/>
                      <a:gd name="connsiteX65" fmla="*/ 1142188 w 5746861"/>
                      <a:gd name="connsiteY65" fmla="*/ 110143 h 271827"/>
                      <a:gd name="connsiteX66" fmla="*/ 1332215 w 5746861"/>
                      <a:gd name="connsiteY66" fmla="*/ 44371 h 271827"/>
                      <a:gd name="connsiteX67" fmla="*/ 1335367 w 5746861"/>
                      <a:gd name="connsiteY67" fmla="*/ 36303 h 271827"/>
                      <a:gd name="connsiteX68" fmla="*/ 1814821 w 5746861"/>
                      <a:gd name="connsiteY68" fmla="*/ 25295 h 271827"/>
                      <a:gd name="connsiteX69" fmla="*/ 1818338 w 5746861"/>
                      <a:gd name="connsiteY69" fmla="*/ 33211 h 271827"/>
                      <a:gd name="connsiteX70" fmla="*/ 2011184 w 5746861"/>
                      <a:gd name="connsiteY70" fmla="*/ 90192 h 271827"/>
                      <a:gd name="connsiteX71" fmla="*/ 2201211 w 5746861"/>
                      <a:gd name="connsiteY71" fmla="*/ 24420 h 271827"/>
                      <a:gd name="connsiteX72" fmla="*/ 2204363 w 5746861"/>
                      <a:gd name="connsiteY72" fmla="*/ 16352 h 271827"/>
                      <a:gd name="connsiteX73" fmla="*/ 2666385 w 5746861"/>
                      <a:gd name="connsiteY73" fmla="*/ 5744 h 271827"/>
                      <a:gd name="connsiteX74" fmla="*/ 2669904 w 5746861"/>
                      <a:gd name="connsiteY74" fmla="*/ 13660 h 271827"/>
                      <a:gd name="connsiteX75" fmla="*/ 2800863 w 5746861"/>
                      <a:gd name="connsiteY75" fmla="*/ 67542 h 271827"/>
                      <a:gd name="connsiteX76" fmla="*/ 2815352 w 5746861"/>
                      <a:gd name="connsiteY76" fmla="*/ 68268 h 271827"/>
                      <a:gd name="connsiteX77" fmla="*/ 2815296 w 5746861"/>
                      <a:gd name="connsiteY77" fmla="*/ 63371 h 271827"/>
                      <a:gd name="connsiteX78" fmla="*/ 2821735 w 5746861"/>
                      <a:gd name="connsiteY78" fmla="*/ 64868 h 271827"/>
                      <a:gd name="connsiteX79" fmla="*/ 2879131 w 5746861"/>
                      <a:gd name="connsiteY79" fmla="*/ 69065 h 271827"/>
                      <a:gd name="connsiteX80" fmla="*/ 2924428 w 5746861"/>
                      <a:gd name="connsiteY80" fmla="*/ 64705 h 271827"/>
                      <a:gd name="connsiteX81" fmla="*/ 2930832 w 5746861"/>
                      <a:gd name="connsiteY81" fmla="*/ 63061 h 271827"/>
                      <a:gd name="connsiteX82" fmla="*/ 2930865 w 5746861"/>
                      <a:gd name="connsiteY82" fmla="*/ 65926 h 271827"/>
                      <a:gd name="connsiteX83" fmla="*/ 2945333 w 5746861"/>
                      <a:gd name="connsiteY83" fmla="*/ 64868 h 271827"/>
                      <a:gd name="connsiteX84" fmla="*/ 3075021 w 5746861"/>
                      <a:gd name="connsiteY84" fmla="*/ 7994 h 271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</a:cxnLst>
                    <a:rect l="l" t="t" r="r" b="b"/>
                    <a:pathLst>
                      <a:path w="5746861" h="271827">
                        <a:moveTo>
                          <a:pt x="3078357" y="0"/>
                        </a:moveTo>
                        <a:lnTo>
                          <a:pt x="3540501" y="0"/>
                        </a:lnTo>
                        <a:lnTo>
                          <a:pt x="3543837" y="7994"/>
                        </a:lnTo>
                        <a:cubicBezTo>
                          <a:pt x="3575386" y="44073"/>
                          <a:pt x="3649242" y="69387"/>
                          <a:pt x="3735324" y="69387"/>
                        </a:cubicBezTo>
                        <a:cubicBezTo>
                          <a:pt x="3821405" y="69387"/>
                          <a:pt x="3895262" y="44073"/>
                          <a:pt x="3926811" y="7994"/>
                        </a:cubicBezTo>
                        <a:lnTo>
                          <a:pt x="3930146" y="0"/>
                        </a:lnTo>
                        <a:lnTo>
                          <a:pt x="4409726" y="0"/>
                        </a:lnTo>
                        <a:lnTo>
                          <a:pt x="4413062" y="7994"/>
                        </a:lnTo>
                        <a:cubicBezTo>
                          <a:pt x="4444611" y="44073"/>
                          <a:pt x="4518468" y="69387"/>
                          <a:pt x="4604549" y="69387"/>
                        </a:cubicBezTo>
                        <a:cubicBezTo>
                          <a:pt x="4690630" y="69387"/>
                          <a:pt x="4764487" y="44073"/>
                          <a:pt x="4796036" y="7994"/>
                        </a:cubicBezTo>
                        <a:lnTo>
                          <a:pt x="4799372" y="0"/>
                        </a:lnTo>
                        <a:lnTo>
                          <a:pt x="5323766" y="0"/>
                        </a:lnTo>
                        <a:lnTo>
                          <a:pt x="5327438" y="7994"/>
                        </a:lnTo>
                        <a:cubicBezTo>
                          <a:pt x="5362140" y="44073"/>
                          <a:pt x="5443384" y="69387"/>
                          <a:pt x="5538072" y="69387"/>
                        </a:cubicBezTo>
                        <a:cubicBezTo>
                          <a:pt x="5601198" y="69387"/>
                          <a:pt x="5658349" y="58136"/>
                          <a:pt x="5699715" y="39946"/>
                        </a:cubicBezTo>
                        <a:lnTo>
                          <a:pt x="5733323" y="18028"/>
                        </a:lnTo>
                        <a:lnTo>
                          <a:pt x="5746858" y="61522"/>
                        </a:lnTo>
                        <a:lnTo>
                          <a:pt x="5746861" y="204888"/>
                        </a:lnTo>
                        <a:lnTo>
                          <a:pt x="5212273" y="210783"/>
                        </a:lnTo>
                        <a:lnTo>
                          <a:pt x="5211591" y="101300"/>
                        </a:lnTo>
                        <a:lnTo>
                          <a:pt x="5062838" y="102940"/>
                        </a:lnTo>
                        <a:lnTo>
                          <a:pt x="5062828" y="101299"/>
                        </a:lnTo>
                        <a:lnTo>
                          <a:pt x="4903834" y="103052"/>
                        </a:lnTo>
                        <a:lnTo>
                          <a:pt x="4904526" y="214176"/>
                        </a:lnTo>
                        <a:lnTo>
                          <a:pt x="4337816" y="220423"/>
                        </a:lnTo>
                        <a:lnTo>
                          <a:pt x="4337135" y="110942"/>
                        </a:lnTo>
                        <a:lnTo>
                          <a:pt x="4188381" y="112582"/>
                        </a:lnTo>
                        <a:lnTo>
                          <a:pt x="4188371" y="110940"/>
                        </a:lnTo>
                        <a:lnTo>
                          <a:pt x="4029378" y="112693"/>
                        </a:lnTo>
                        <a:lnTo>
                          <a:pt x="4030070" y="223816"/>
                        </a:lnTo>
                        <a:lnTo>
                          <a:pt x="3463359" y="230065"/>
                        </a:lnTo>
                        <a:lnTo>
                          <a:pt x="3462678" y="120582"/>
                        </a:lnTo>
                        <a:lnTo>
                          <a:pt x="3313924" y="122222"/>
                        </a:lnTo>
                        <a:lnTo>
                          <a:pt x="3313914" y="120581"/>
                        </a:lnTo>
                        <a:lnTo>
                          <a:pt x="3154921" y="122334"/>
                        </a:lnTo>
                        <a:lnTo>
                          <a:pt x="3155613" y="233458"/>
                        </a:lnTo>
                        <a:lnTo>
                          <a:pt x="2932816" y="235914"/>
                        </a:lnTo>
                        <a:lnTo>
                          <a:pt x="2932827" y="236878"/>
                        </a:lnTo>
                        <a:lnTo>
                          <a:pt x="2594508" y="240914"/>
                        </a:lnTo>
                        <a:lnTo>
                          <a:pt x="2592649" y="129804"/>
                        </a:lnTo>
                        <a:lnTo>
                          <a:pt x="2433658" y="131700"/>
                        </a:lnTo>
                        <a:lnTo>
                          <a:pt x="2433686" y="133341"/>
                        </a:lnTo>
                        <a:lnTo>
                          <a:pt x="2284933" y="135116"/>
                        </a:lnTo>
                        <a:lnTo>
                          <a:pt x="2286765" y="244586"/>
                        </a:lnTo>
                        <a:lnTo>
                          <a:pt x="1720060" y="251346"/>
                        </a:lnTo>
                        <a:lnTo>
                          <a:pt x="1718202" y="140236"/>
                        </a:lnTo>
                        <a:lnTo>
                          <a:pt x="1559210" y="142133"/>
                        </a:lnTo>
                        <a:lnTo>
                          <a:pt x="1559238" y="143775"/>
                        </a:lnTo>
                        <a:lnTo>
                          <a:pt x="1410485" y="145550"/>
                        </a:lnTo>
                        <a:lnTo>
                          <a:pt x="1412317" y="255017"/>
                        </a:lnTo>
                        <a:lnTo>
                          <a:pt x="845613" y="261779"/>
                        </a:lnTo>
                        <a:lnTo>
                          <a:pt x="843755" y="150669"/>
                        </a:lnTo>
                        <a:lnTo>
                          <a:pt x="684762" y="152566"/>
                        </a:lnTo>
                        <a:lnTo>
                          <a:pt x="684790" y="154207"/>
                        </a:lnTo>
                        <a:lnTo>
                          <a:pt x="536038" y="155981"/>
                        </a:lnTo>
                        <a:lnTo>
                          <a:pt x="537869" y="265451"/>
                        </a:lnTo>
                        <a:lnTo>
                          <a:pt x="3288" y="271827"/>
                        </a:lnTo>
                        <a:lnTo>
                          <a:pt x="0" y="128499"/>
                        </a:lnTo>
                        <a:lnTo>
                          <a:pt x="12531" y="84706"/>
                        </a:lnTo>
                        <a:lnTo>
                          <a:pt x="46635" y="105847"/>
                        </a:lnTo>
                        <a:cubicBezTo>
                          <a:pt x="88408" y="123083"/>
                          <a:pt x="145801" y="133019"/>
                          <a:pt x="208911" y="131570"/>
                        </a:cubicBezTo>
                        <a:cubicBezTo>
                          <a:pt x="303575" y="129397"/>
                          <a:pt x="384215" y="102225"/>
                          <a:pt x="418082" y="65359"/>
                        </a:cubicBezTo>
                        <a:lnTo>
                          <a:pt x="421568" y="57283"/>
                        </a:lnTo>
                        <a:lnTo>
                          <a:pt x="945824" y="45246"/>
                        </a:lnTo>
                        <a:lnTo>
                          <a:pt x="949343" y="53162"/>
                        </a:lnTo>
                        <a:cubicBezTo>
                          <a:pt x="981711" y="88507"/>
                          <a:pt x="1056129" y="112119"/>
                          <a:pt x="1142188" y="110143"/>
                        </a:cubicBezTo>
                        <a:cubicBezTo>
                          <a:pt x="1228246" y="108168"/>
                          <a:pt x="1301502" y="81165"/>
                          <a:pt x="1332215" y="44371"/>
                        </a:cubicBezTo>
                        <a:lnTo>
                          <a:pt x="1335367" y="36303"/>
                        </a:lnTo>
                        <a:lnTo>
                          <a:pt x="1814821" y="25295"/>
                        </a:lnTo>
                        <a:lnTo>
                          <a:pt x="1818338" y="33211"/>
                        </a:lnTo>
                        <a:cubicBezTo>
                          <a:pt x="1850707" y="68556"/>
                          <a:pt x="1925126" y="92168"/>
                          <a:pt x="2011184" y="90192"/>
                        </a:cubicBezTo>
                        <a:cubicBezTo>
                          <a:pt x="2097244" y="88216"/>
                          <a:pt x="2170498" y="61214"/>
                          <a:pt x="2201211" y="24420"/>
                        </a:cubicBezTo>
                        <a:lnTo>
                          <a:pt x="2204363" y="16352"/>
                        </a:lnTo>
                        <a:lnTo>
                          <a:pt x="2666385" y="5744"/>
                        </a:lnTo>
                        <a:lnTo>
                          <a:pt x="2669904" y="13660"/>
                        </a:lnTo>
                        <a:cubicBezTo>
                          <a:pt x="2694180" y="40169"/>
                          <a:pt x="2742109" y="60078"/>
                          <a:pt x="2800863" y="67542"/>
                        </a:cubicBezTo>
                        <a:lnTo>
                          <a:pt x="2815352" y="68268"/>
                        </a:lnTo>
                        <a:lnTo>
                          <a:pt x="2815296" y="63371"/>
                        </a:lnTo>
                        <a:lnTo>
                          <a:pt x="2821735" y="64868"/>
                        </a:lnTo>
                        <a:lnTo>
                          <a:pt x="2879131" y="69065"/>
                        </a:lnTo>
                        <a:lnTo>
                          <a:pt x="2924428" y="64705"/>
                        </a:lnTo>
                        <a:lnTo>
                          <a:pt x="2930832" y="63061"/>
                        </a:lnTo>
                        <a:lnTo>
                          <a:pt x="2930865" y="65926"/>
                        </a:lnTo>
                        <a:lnTo>
                          <a:pt x="2945333" y="64868"/>
                        </a:lnTo>
                        <a:cubicBezTo>
                          <a:pt x="3003900" y="56057"/>
                          <a:pt x="3051359" y="35054"/>
                          <a:pt x="3075021" y="799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sz="1600" dirty="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04882DEC-A7B4-4BB8-810E-3C3ECDDAB0F3}"/>
                    </a:ext>
                  </a:extLst>
                </p:cNvPr>
                <p:cNvGrpSpPr/>
                <p:nvPr/>
              </p:nvGrpSpPr>
              <p:grpSpPr>
                <a:xfrm>
                  <a:off x="9609276" y="8017147"/>
                  <a:ext cx="7129779" cy="955810"/>
                  <a:chOff x="5419331" y="5000712"/>
                  <a:chExt cx="7129779" cy="1697034"/>
                </a:xfrm>
              </p:grpSpPr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8B54CC27-68A9-4390-9925-81B18174FF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135704" y="2284339"/>
                    <a:ext cx="1697034" cy="7129779"/>
                  </a:xfrm>
                  <a:custGeom>
                    <a:avLst/>
                    <a:gdLst>
                      <a:gd name="connsiteX0" fmla="*/ 0 w 1770449"/>
                      <a:gd name="connsiteY0" fmla="*/ 244036 h 7438221"/>
                      <a:gd name="connsiteX1" fmla="*/ 0 w 1770449"/>
                      <a:gd name="connsiteY1" fmla="*/ 94644 h 7438221"/>
                      <a:gd name="connsiteX2" fmla="*/ 94644 w 1770449"/>
                      <a:gd name="connsiteY2" fmla="*/ 0 h 7438221"/>
                      <a:gd name="connsiteX3" fmla="*/ 1673746 w 1770449"/>
                      <a:gd name="connsiteY3" fmla="*/ 0 h 7438221"/>
                      <a:gd name="connsiteX4" fmla="*/ 1768390 w 1770449"/>
                      <a:gd name="connsiteY4" fmla="*/ 94644 h 7438221"/>
                      <a:gd name="connsiteX5" fmla="*/ 1768390 w 1770449"/>
                      <a:gd name="connsiteY5" fmla="*/ 102165 h 7438221"/>
                      <a:gd name="connsiteX6" fmla="*/ 1770449 w 1770449"/>
                      <a:gd name="connsiteY6" fmla="*/ 102165 h 7438221"/>
                      <a:gd name="connsiteX7" fmla="*/ 1770449 w 1770449"/>
                      <a:gd name="connsiteY7" fmla="*/ 437800 h 7438221"/>
                      <a:gd name="connsiteX8" fmla="*/ 1757168 w 1770449"/>
                      <a:gd name="connsiteY8" fmla="*/ 509615 h 7438221"/>
                      <a:gd name="connsiteX9" fmla="*/ 1763590 w 1770449"/>
                      <a:gd name="connsiteY9" fmla="*/ 520004 h 7438221"/>
                      <a:gd name="connsiteX10" fmla="*/ 1770449 w 1770449"/>
                      <a:gd name="connsiteY10" fmla="*/ 557081 h 7438221"/>
                      <a:gd name="connsiteX11" fmla="*/ 1770448 w 1770449"/>
                      <a:gd name="connsiteY11" fmla="*/ 7342970 h 7438221"/>
                      <a:gd name="connsiteX12" fmla="*/ 1683149 w 1770449"/>
                      <a:gd name="connsiteY12" fmla="*/ 7438221 h 7438221"/>
                      <a:gd name="connsiteX13" fmla="*/ 1333963 w 1770449"/>
                      <a:gd name="connsiteY13" fmla="*/ 7438221 h 7438221"/>
                      <a:gd name="connsiteX14" fmla="*/ 1246664 w 1770449"/>
                      <a:gd name="connsiteY14" fmla="*/ 7342970 h 7438221"/>
                      <a:gd name="connsiteX15" fmla="*/ 1246664 w 1770449"/>
                      <a:gd name="connsiteY15" fmla="*/ 7337832 h 7438221"/>
                      <a:gd name="connsiteX16" fmla="*/ 1285100 w 1770449"/>
                      <a:gd name="connsiteY16" fmla="*/ 7328290 h 7438221"/>
                      <a:gd name="connsiteX17" fmla="*/ 1346601 w 1770449"/>
                      <a:gd name="connsiteY17" fmla="*/ 7228497 h 7438221"/>
                      <a:gd name="connsiteX18" fmla="*/ 1332926 w 1770449"/>
                      <a:gd name="connsiteY18" fmla="*/ 7158224 h 7438221"/>
                      <a:gd name="connsiteX19" fmla="*/ 1335123 w 1770449"/>
                      <a:gd name="connsiteY19" fmla="*/ 7157719 h 7438221"/>
                      <a:gd name="connsiteX20" fmla="*/ 1246664 w 1770449"/>
                      <a:gd name="connsiteY20" fmla="*/ 6698918 h 7438221"/>
                      <a:gd name="connsiteX21" fmla="*/ 1246664 w 1770449"/>
                      <a:gd name="connsiteY21" fmla="*/ 5198656 h 7438221"/>
                      <a:gd name="connsiteX22" fmla="*/ 1137033 w 1770449"/>
                      <a:gd name="connsiteY22" fmla="*/ 5198656 h 7438221"/>
                      <a:gd name="connsiteX23" fmla="*/ 1137033 w 1770449"/>
                      <a:gd name="connsiteY23" fmla="*/ 5143397 h 7438221"/>
                      <a:gd name="connsiteX24" fmla="*/ 1158789 w 1770449"/>
                      <a:gd name="connsiteY24" fmla="*/ 5099638 h 7438221"/>
                      <a:gd name="connsiteX25" fmla="*/ 1204418 w 1770449"/>
                      <a:gd name="connsiteY25" fmla="*/ 4852902 h 7438221"/>
                      <a:gd name="connsiteX26" fmla="*/ 1158789 w 1770449"/>
                      <a:gd name="connsiteY26" fmla="*/ 4606166 h 7438221"/>
                      <a:gd name="connsiteX27" fmla="*/ 1137033 w 1770449"/>
                      <a:gd name="connsiteY27" fmla="*/ 4562406 h 7438221"/>
                      <a:gd name="connsiteX28" fmla="*/ 1137033 w 1770449"/>
                      <a:gd name="connsiteY28" fmla="*/ 4507148 h 7438221"/>
                      <a:gd name="connsiteX29" fmla="*/ 1246664 w 1770449"/>
                      <a:gd name="connsiteY29" fmla="*/ 4507148 h 7438221"/>
                      <a:gd name="connsiteX30" fmla="*/ 1246664 w 1770449"/>
                      <a:gd name="connsiteY30" fmla="*/ 832655 h 7438221"/>
                      <a:gd name="connsiteX31" fmla="*/ 65271 w 1770449"/>
                      <a:gd name="connsiteY31" fmla="*/ 832655 h 7438221"/>
                      <a:gd name="connsiteX32" fmla="*/ 2590 w 1770449"/>
                      <a:gd name="connsiteY32" fmla="*/ 787323 h 7438221"/>
                      <a:gd name="connsiteX33" fmla="*/ 2059 w 1770449"/>
                      <a:gd name="connsiteY33" fmla="*/ 784455 h 7438221"/>
                      <a:gd name="connsiteX34" fmla="*/ 88325 w 1770449"/>
                      <a:gd name="connsiteY34" fmla="*/ 763037 h 7438221"/>
                      <a:gd name="connsiteX35" fmla="*/ 52942 w 1770449"/>
                      <a:gd name="connsiteY35" fmla="*/ 581223 h 7438221"/>
                      <a:gd name="connsiteX36" fmla="*/ 18170 w 1770449"/>
                      <a:gd name="connsiteY36" fmla="*/ 524922 h 7438221"/>
                      <a:gd name="connsiteX37" fmla="*/ 2059 w 1770449"/>
                      <a:gd name="connsiteY37" fmla="*/ 437800 h 7438221"/>
                      <a:gd name="connsiteX38" fmla="*/ 2059 w 1770449"/>
                      <a:gd name="connsiteY38" fmla="*/ 254235 h 7438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1770449" h="7438221">
                        <a:moveTo>
                          <a:pt x="0" y="244036"/>
                        </a:moveTo>
                        <a:lnTo>
                          <a:pt x="0" y="94644"/>
                        </a:lnTo>
                        <a:cubicBezTo>
                          <a:pt x="0" y="42374"/>
                          <a:pt x="42374" y="0"/>
                          <a:pt x="94644" y="0"/>
                        </a:cubicBezTo>
                        <a:lnTo>
                          <a:pt x="1673746" y="0"/>
                        </a:lnTo>
                        <a:cubicBezTo>
                          <a:pt x="1726016" y="0"/>
                          <a:pt x="1768390" y="42374"/>
                          <a:pt x="1768390" y="94644"/>
                        </a:cubicBezTo>
                        <a:lnTo>
                          <a:pt x="1768390" y="102165"/>
                        </a:lnTo>
                        <a:lnTo>
                          <a:pt x="1770449" y="102165"/>
                        </a:lnTo>
                        <a:lnTo>
                          <a:pt x="1770449" y="437800"/>
                        </a:lnTo>
                        <a:lnTo>
                          <a:pt x="1757168" y="509615"/>
                        </a:lnTo>
                        <a:lnTo>
                          <a:pt x="1763590" y="520004"/>
                        </a:lnTo>
                        <a:cubicBezTo>
                          <a:pt x="1768007" y="531400"/>
                          <a:pt x="1770449" y="543930"/>
                          <a:pt x="1770449" y="557081"/>
                        </a:cubicBezTo>
                        <a:lnTo>
                          <a:pt x="1770448" y="7342970"/>
                        </a:lnTo>
                        <a:cubicBezTo>
                          <a:pt x="1770448" y="7395575"/>
                          <a:pt x="1731362" y="7438221"/>
                          <a:pt x="1683149" y="7438221"/>
                        </a:cubicBezTo>
                        <a:lnTo>
                          <a:pt x="1333963" y="7438221"/>
                        </a:lnTo>
                        <a:cubicBezTo>
                          <a:pt x="1285749" y="7438221"/>
                          <a:pt x="1246664" y="7395575"/>
                          <a:pt x="1246664" y="7342970"/>
                        </a:cubicBezTo>
                        <a:lnTo>
                          <a:pt x="1246664" y="7337832"/>
                        </a:lnTo>
                        <a:lnTo>
                          <a:pt x="1285100" y="7328290"/>
                        </a:lnTo>
                        <a:cubicBezTo>
                          <a:pt x="1327733" y="7317705"/>
                          <a:pt x="1355269" y="7273026"/>
                          <a:pt x="1346601" y="7228497"/>
                        </a:cubicBezTo>
                        <a:lnTo>
                          <a:pt x="1332926" y="7158224"/>
                        </a:lnTo>
                        <a:lnTo>
                          <a:pt x="1335123" y="7157719"/>
                        </a:lnTo>
                        <a:lnTo>
                          <a:pt x="1246664" y="6698918"/>
                        </a:lnTo>
                        <a:lnTo>
                          <a:pt x="1246664" y="5198656"/>
                        </a:lnTo>
                        <a:lnTo>
                          <a:pt x="1137033" y="5198656"/>
                        </a:lnTo>
                        <a:lnTo>
                          <a:pt x="1137033" y="5143397"/>
                        </a:lnTo>
                        <a:lnTo>
                          <a:pt x="1158789" y="5099638"/>
                        </a:lnTo>
                        <a:cubicBezTo>
                          <a:pt x="1188171" y="5023800"/>
                          <a:pt x="1204418" y="4940424"/>
                          <a:pt x="1204418" y="4852902"/>
                        </a:cubicBezTo>
                        <a:cubicBezTo>
                          <a:pt x="1204418" y="4765381"/>
                          <a:pt x="1188171" y="4682004"/>
                          <a:pt x="1158789" y="4606166"/>
                        </a:cubicBezTo>
                        <a:lnTo>
                          <a:pt x="1137033" y="4562406"/>
                        </a:lnTo>
                        <a:lnTo>
                          <a:pt x="1137033" y="4507148"/>
                        </a:lnTo>
                        <a:lnTo>
                          <a:pt x="1246664" y="4507148"/>
                        </a:lnTo>
                        <a:lnTo>
                          <a:pt x="1246664" y="832655"/>
                        </a:lnTo>
                        <a:lnTo>
                          <a:pt x="65271" y="832655"/>
                        </a:lnTo>
                        <a:cubicBezTo>
                          <a:pt x="37092" y="832655"/>
                          <a:pt x="12917" y="813962"/>
                          <a:pt x="2590" y="787323"/>
                        </a:cubicBezTo>
                        <a:lnTo>
                          <a:pt x="2059" y="784455"/>
                        </a:lnTo>
                        <a:lnTo>
                          <a:pt x="88325" y="763037"/>
                        </a:lnTo>
                        <a:lnTo>
                          <a:pt x="52942" y="581223"/>
                        </a:lnTo>
                        <a:lnTo>
                          <a:pt x="18170" y="524922"/>
                        </a:lnTo>
                        <a:cubicBezTo>
                          <a:pt x="7796" y="498144"/>
                          <a:pt x="2059" y="468704"/>
                          <a:pt x="2059" y="437800"/>
                        </a:cubicBezTo>
                        <a:lnTo>
                          <a:pt x="2059" y="254235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C5A98FAA-DF8F-4178-9FAA-5B00878064EC}"/>
                      </a:ext>
                    </a:extLst>
                  </p:cNvPr>
                  <p:cNvGrpSpPr/>
                  <p:nvPr/>
                </p:nvGrpSpPr>
                <p:grpSpPr>
                  <a:xfrm>
                    <a:off x="7574883" y="6059376"/>
                    <a:ext cx="3723167" cy="266977"/>
                    <a:chOff x="12501500" y="3788787"/>
                    <a:chExt cx="2568120" cy="184152"/>
                  </a:xfrm>
                  <a:solidFill>
                    <a:srgbClr val="F6F67C"/>
                  </a:solidFill>
                </p:grpSpPr>
                <p:sp>
                  <p:nvSpPr>
                    <p:cNvPr id="113" name="자유형: 도형 112">
                      <a:extLst>
                        <a:ext uri="{FF2B5EF4-FFF2-40B4-BE49-F238E27FC236}">
                          <a16:creationId xmlns:a16="http://schemas.microsoft.com/office/drawing/2014/main" id="{4E2269FF-AE69-41EC-B0C1-459D0C6BD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48360" y="3788787"/>
                      <a:ext cx="457200" cy="184152"/>
                    </a:xfrm>
                    <a:custGeom>
                      <a:avLst/>
                      <a:gdLst>
                        <a:gd name="connsiteX0" fmla="*/ 0 w 457200"/>
                        <a:gd name="connsiteY0" fmla="*/ 0 h 201039"/>
                        <a:gd name="connsiteX1" fmla="*/ 36535 w 457200"/>
                        <a:gd name="connsiteY1" fmla="*/ 0 h 201039"/>
                        <a:gd name="connsiteX2" fmla="*/ 65467 w 457200"/>
                        <a:gd name="connsiteY2" fmla="*/ 15704 h 201039"/>
                        <a:gd name="connsiteX3" fmla="*/ 228600 w 457200"/>
                        <a:gd name="connsiteY3" fmla="*/ 48639 h 201039"/>
                        <a:gd name="connsiteX4" fmla="*/ 391733 w 457200"/>
                        <a:gd name="connsiteY4" fmla="*/ 15704 h 201039"/>
                        <a:gd name="connsiteX5" fmla="*/ 420666 w 457200"/>
                        <a:gd name="connsiteY5" fmla="*/ 0 h 201039"/>
                        <a:gd name="connsiteX6" fmla="*/ 457200 w 457200"/>
                        <a:gd name="connsiteY6" fmla="*/ 0 h 201039"/>
                        <a:gd name="connsiteX7" fmla="*/ 457200 w 457200"/>
                        <a:gd name="connsiteY7" fmla="*/ 201039 h 201039"/>
                        <a:gd name="connsiteX8" fmla="*/ 0 w 457200"/>
                        <a:gd name="connsiteY8" fmla="*/ 201039 h 201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7200" h="201039">
                          <a:moveTo>
                            <a:pt x="0" y="0"/>
                          </a:moveTo>
                          <a:lnTo>
                            <a:pt x="36535" y="0"/>
                          </a:lnTo>
                          <a:lnTo>
                            <a:pt x="65467" y="15704"/>
                          </a:lnTo>
                          <a:cubicBezTo>
                            <a:pt x="115608" y="36912"/>
                            <a:pt x="170734" y="48639"/>
                            <a:pt x="228600" y="48639"/>
                          </a:cubicBezTo>
                          <a:cubicBezTo>
                            <a:pt x="286466" y="48639"/>
                            <a:pt x="341592" y="36912"/>
                            <a:pt x="391733" y="15704"/>
                          </a:cubicBezTo>
                          <a:lnTo>
                            <a:pt x="420666" y="0"/>
                          </a:lnTo>
                          <a:lnTo>
                            <a:pt x="457200" y="0"/>
                          </a:lnTo>
                          <a:lnTo>
                            <a:pt x="457200" y="201039"/>
                          </a:lnTo>
                          <a:lnTo>
                            <a:pt x="0" y="201039"/>
                          </a:lnTo>
                          <a:close/>
                        </a:path>
                      </a:pathLst>
                    </a:custGeom>
                    <a:grpFill/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sz="1600"/>
                    </a:p>
                  </p:txBody>
                </p:sp>
                <p:sp>
                  <p:nvSpPr>
                    <p:cNvPr id="114" name="자유형: 도형 113">
                      <a:extLst>
                        <a:ext uri="{FF2B5EF4-FFF2-40B4-BE49-F238E27FC236}">
                          <a16:creationId xmlns:a16="http://schemas.microsoft.com/office/drawing/2014/main" id="{A1AA200B-3B25-4E0A-AE02-9C76BCBDE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12420" y="3788787"/>
                      <a:ext cx="457200" cy="184152"/>
                    </a:xfrm>
                    <a:custGeom>
                      <a:avLst/>
                      <a:gdLst>
                        <a:gd name="connsiteX0" fmla="*/ 0 w 457200"/>
                        <a:gd name="connsiteY0" fmla="*/ 0 h 201039"/>
                        <a:gd name="connsiteX1" fmla="*/ 36535 w 457200"/>
                        <a:gd name="connsiteY1" fmla="*/ 0 h 201039"/>
                        <a:gd name="connsiteX2" fmla="*/ 65467 w 457200"/>
                        <a:gd name="connsiteY2" fmla="*/ 15704 h 201039"/>
                        <a:gd name="connsiteX3" fmla="*/ 228600 w 457200"/>
                        <a:gd name="connsiteY3" fmla="*/ 48639 h 201039"/>
                        <a:gd name="connsiteX4" fmla="*/ 391733 w 457200"/>
                        <a:gd name="connsiteY4" fmla="*/ 15704 h 201039"/>
                        <a:gd name="connsiteX5" fmla="*/ 420666 w 457200"/>
                        <a:gd name="connsiteY5" fmla="*/ 0 h 201039"/>
                        <a:gd name="connsiteX6" fmla="*/ 457200 w 457200"/>
                        <a:gd name="connsiteY6" fmla="*/ 0 h 201039"/>
                        <a:gd name="connsiteX7" fmla="*/ 457200 w 457200"/>
                        <a:gd name="connsiteY7" fmla="*/ 201039 h 201039"/>
                        <a:gd name="connsiteX8" fmla="*/ 0 w 457200"/>
                        <a:gd name="connsiteY8" fmla="*/ 201039 h 201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7200" h="201039">
                          <a:moveTo>
                            <a:pt x="0" y="0"/>
                          </a:moveTo>
                          <a:lnTo>
                            <a:pt x="36535" y="0"/>
                          </a:lnTo>
                          <a:lnTo>
                            <a:pt x="65467" y="15704"/>
                          </a:lnTo>
                          <a:cubicBezTo>
                            <a:pt x="115608" y="36912"/>
                            <a:pt x="170734" y="48639"/>
                            <a:pt x="228600" y="48639"/>
                          </a:cubicBezTo>
                          <a:cubicBezTo>
                            <a:pt x="286466" y="48639"/>
                            <a:pt x="341592" y="36912"/>
                            <a:pt x="391733" y="15704"/>
                          </a:cubicBezTo>
                          <a:lnTo>
                            <a:pt x="420666" y="0"/>
                          </a:lnTo>
                          <a:lnTo>
                            <a:pt x="457200" y="0"/>
                          </a:lnTo>
                          <a:lnTo>
                            <a:pt x="457200" y="201039"/>
                          </a:lnTo>
                          <a:lnTo>
                            <a:pt x="0" y="201039"/>
                          </a:lnTo>
                          <a:close/>
                        </a:path>
                      </a:pathLst>
                    </a:custGeom>
                    <a:grpFill/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sz="1600"/>
                    </a:p>
                  </p:txBody>
                </p:sp>
                <p:sp>
                  <p:nvSpPr>
                    <p:cNvPr id="115" name="자유형: 도형 114">
                      <a:extLst>
                        <a:ext uri="{FF2B5EF4-FFF2-40B4-BE49-F238E27FC236}">
                          <a16:creationId xmlns:a16="http://schemas.microsoft.com/office/drawing/2014/main" id="{3A85F5F7-4579-4C3D-BF47-451A8522A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01500" y="3788787"/>
                      <a:ext cx="457200" cy="184152"/>
                    </a:xfrm>
                    <a:custGeom>
                      <a:avLst/>
                      <a:gdLst>
                        <a:gd name="connsiteX0" fmla="*/ 0 w 457200"/>
                        <a:gd name="connsiteY0" fmla="*/ 0 h 201039"/>
                        <a:gd name="connsiteX1" fmla="*/ 36535 w 457200"/>
                        <a:gd name="connsiteY1" fmla="*/ 0 h 201039"/>
                        <a:gd name="connsiteX2" fmla="*/ 65467 w 457200"/>
                        <a:gd name="connsiteY2" fmla="*/ 15704 h 201039"/>
                        <a:gd name="connsiteX3" fmla="*/ 228600 w 457200"/>
                        <a:gd name="connsiteY3" fmla="*/ 48639 h 201039"/>
                        <a:gd name="connsiteX4" fmla="*/ 391733 w 457200"/>
                        <a:gd name="connsiteY4" fmla="*/ 15704 h 201039"/>
                        <a:gd name="connsiteX5" fmla="*/ 420666 w 457200"/>
                        <a:gd name="connsiteY5" fmla="*/ 0 h 201039"/>
                        <a:gd name="connsiteX6" fmla="*/ 457200 w 457200"/>
                        <a:gd name="connsiteY6" fmla="*/ 0 h 201039"/>
                        <a:gd name="connsiteX7" fmla="*/ 457200 w 457200"/>
                        <a:gd name="connsiteY7" fmla="*/ 201039 h 201039"/>
                        <a:gd name="connsiteX8" fmla="*/ 0 w 457200"/>
                        <a:gd name="connsiteY8" fmla="*/ 201039 h 201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7200" h="201039">
                          <a:moveTo>
                            <a:pt x="0" y="0"/>
                          </a:moveTo>
                          <a:lnTo>
                            <a:pt x="36535" y="0"/>
                          </a:lnTo>
                          <a:lnTo>
                            <a:pt x="65467" y="15704"/>
                          </a:lnTo>
                          <a:cubicBezTo>
                            <a:pt x="115608" y="36912"/>
                            <a:pt x="170734" y="48639"/>
                            <a:pt x="228600" y="48639"/>
                          </a:cubicBezTo>
                          <a:cubicBezTo>
                            <a:pt x="286466" y="48639"/>
                            <a:pt x="341592" y="36912"/>
                            <a:pt x="391733" y="15704"/>
                          </a:cubicBezTo>
                          <a:lnTo>
                            <a:pt x="420666" y="0"/>
                          </a:lnTo>
                          <a:lnTo>
                            <a:pt x="457200" y="0"/>
                          </a:lnTo>
                          <a:lnTo>
                            <a:pt x="457200" y="201039"/>
                          </a:lnTo>
                          <a:lnTo>
                            <a:pt x="0" y="201039"/>
                          </a:lnTo>
                          <a:close/>
                        </a:path>
                      </a:pathLst>
                    </a:custGeom>
                    <a:grpFill/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sz="1600"/>
                    </a:p>
                  </p:txBody>
                </p:sp>
              </p:grp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C0315995-E456-46CB-B6E7-9524D51C79A3}"/>
                    </a:ext>
                  </a:extLst>
                </p:cNvPr>
                <p:cNvGrpSpPr/>
                <p:nvPr/>
              </p:nvGrpSpPr>
              <p:grpSpPr>
                <a:xfrm>
                  <a:off x="14292713" y="6783447"/>
                  <a:ext cx="1328338" cy="1597152"/>
                  <a:chOff x="6254456" y="2516255"/>
                  <a:chExt cx="1328338" cy="1597152"/>
                </a:xfrm>
              </p:grpSpPr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2EF6E553-BAA6-4209-9CFF-697BFCB5CC4B}"/>
                      </a:ext>
                    </a:extLst>
                  </p:cNvPr>
                  <p:cNvSpPr/>
                  <p:nvPr/>
                </p:nvSpPr>
                <p:spPr>
                  <a:xfrm>
                    <a:off x="6995609" y="3612744"/>
                    <a:ext cx="15090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8" name="타원 97">
                    <a:extLst>
                      <a:ext uri="{FF2B5EF4-FFF2-40B4-BE49-F238E27FC236}">
                        <a16:creationId xmlns:a16="http://schemas.microsoft.com/office/drawing/2014/main" id="{2E103392-50EC-4EAA-A1A1-053EBEC39F43}"/>
                      </a:ext>
                    </a:extLst>
                  </p:cNvPr>
                  <p:cNvSpPr/>
                  <p:nvPr/>
                </p:nvSpPr>
                <p:spPr>
                  <a:xfrm>
                    <a:off x="6774861" y="3721047"/>
                    <a:ext cx="16599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9" name="타원 98">
                    <a:extLst>
                      <a:ext uri="{FF2B5EF4-FFF2-40B4-BE49-F238E27FC236}">
                        <a16:creationId xmlns:a16="http://schemas.microsoft.com/office/drawing/2014/main" id="{20804B0F-FCD8-4B63-965C-50BD80DBE4BB}"/>
                      </a:ext>
                    </a:extLst>
                  </p:cNvPr>
                  <p:cNvSpPr/>
                  <p:nvPr/>
                </p:nvSpPr>
                <p:spPr>
                  <a:xfrm>
                    <a:off x="7189025" y="3740225"/>
                    <a:ext cx="16599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0" name="타원 99">
                    <a:extLst>
                      <a:ext uri="{FF2B5EF4-FFF2-40B4-BE49-F238E27FC236}">
                        <a16:creationId xmlns:a16="http://schemas.microsoft.com/office/drawing/2014/main" id="{ECE0117A-54DB-4E37-9F06-6C2948A259F9}"/>
                      </a:ext>
                    </a:extLst>
                  </p:cNvPr>
                  <p:cNvSpPr/>
                  <p:nvPr/>
                </p:nvSpPr>
                <p:spPr>
                  <a:xfrm>
                    <a:off x="7136845" y="3947409"/>
                    <a:ext cx="16599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DE7F9B5F-F1D5-4332-A68A-6B0D41D276DB}"/>
                      </a:ext>
                    </a:extLst>
                  </p:cNvPr>
                  <p:cNvSpPr/>
                  <p:nvPr/>
                </p:nvSpPr>
                <p:spPr>
                  <a:xfrm>
                    <a:off x="6896431" y="3945969"/>
                    <a:ext cx="16599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DFD8B1AA-19DF-46A5-911C-A55CC778D83C}"/>
                      </a:ext>
                    </a:extLst>
                  </p:cNvPr>
                  <p:cNvSpPr/>
                  <p:nvPr/>
                </p:nvSpPr>
                <p:spPr>
                  <a:xfrm>
                    <a:off x="6623863" y="3472182"/>
                    <a:ext cx="150909" cy="150907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FDF6112F-F84C-40E8-8572-217B665488A2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7002469" y="3323308"/>
                    <a:ext cx="137190" cy="13718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68259B20-926F-42FB-B426-71DB3804F93E}"/>
                      </a:ext>
                    </a:extLst>
                  </p:cNvPr>
                  <p:cNvSpPr/>
                  <p:nvPr/>
                </p:nvSpPr>
                <p:spPr>
                  <a:xfrm>
                    <a:off x="7281862" y="3462305"/>
                    <a:ext cx="150909" cy="150907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5" name="타원 104">
                    <a:extLst>
                      <a:ext uri="{FF2B5EF4-FFF2-40B4-BE49-F238E27FC236}">
                        <a16:creationId xmlns:a16="http://schemas.microsoft.com/office/drawing/2014/main" id="{91D7A2A2-8F95-4652-A7BF-49DC6F70D2B7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7374124" y="3120634"/>
                    <a:ext cx="137190" cy="13718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id="{0A4E2A43-6C7D-458D-A28C-E67BB9445F3E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6445274" y="3160100"/>
                    <a:ext cx="137190" cy="13718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7" name="타원 106">
                    <a:extLst>
                      <a:ext uri="{FF2B5EF4-FFF2-40B4-BE49-F238E27FC236}">
                        <a16:creationId xmlns:a16="http://schemas.microsoft.com/office/drawing/2014/main" id="{82D582A8-3C57-4919-AB39-7796EEE5C40F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7017026" y="2934429"/>
                    <a:ext cx="137190" cy="13718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8" name="타원 107">
                    <a:extLst>
                      <a:ext uri="{FF2B5EF4-FFF2-40B4-BE49-F238E27FC236}">
                        <a16:creationId xmlns:a16="http://schemas.microsoft.com/office/drawing/2014/main" id="{BEBDACFD-6616-48E1-B20C-96592BCF937A}"/>
                      </a:ext>
                    </a:extLst>
                  </p:cNvPr>
                  <p:cNvSpPr/>
                  <p:nvPr/>
                </p:nvSpPr>
                <p:spPr>
                  <a:xfrm rot="21118508">
                    <a:off x="7458077" y="2672812"/>
                    <a:ext cx="124717" cy="124716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09" name="타원 108">
                    <a:extLst>
                      <a:ext uri="{FF2B5EF4-FFF2-40B4-BE49-F238E27FC236}">
                        <a16:creationId xmlns:a16="http://schemas.microsoft.com/office/drawing/2014/main" id="{781FAE3E-D774-4E6C-831E-CF623F9579F4}"/>
                      </a:ext>
                    </a:extLst>
                  </p:cNvPr>
                  <p:cNvSpPr/>
                  <p:nvPr/>
                </p:nvSpPr>
                <p:spPr>
                  <a:xfrm rot="21118508">
                    <a:off x="6254456" y="2810124"/>
                    <a:ext cx="124717" cy="124716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110" name="타원 109">
                    <a:extLst>
                      <a:ext uri="{FF2B5EF4-FFF2-40B4-BE49-F238E27FC236}">
                        <a16:creationId xmlns:a16="http://schemas.microsoft.com/office/drawing/2014/main" id="{16E8F005-9430-4086-A021-2A69FE4AEC13}"/>
                      </a:ext>
                    </a:extLst>
                  </p:cNvPr>
                  <p:cNvSpPr/>
                  <p:nvPr/>
                </p:nvSpPr>
                <p:spPr>
                  <a:xfrm rot="21118508">
                    <a:off x="7033006" y="2516255"/>
                    <a:ext cx="124717" cy="124716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CAAAD7F4-7D77-4245-851D-689B4B7493BB}"/>
                    </a:ext>
                  </a:extLst>
                </p:cNvPr>
                <p:cNvGrpSpPr/>
                <p:nvPr/>
              </p:nvGrpSpPr>
              <p:grpSpPr>
                <a:xfrm>
                  <a:off x="12977470" y="7160948"/>
                  <a:ext cx="1092360" cy="1263265"/>
                  <a:chOff x="4939213" y="2893756"/>
                  <a:chExt cx="1092360" cy="1263265"/>
                </a:xfrm>
              </p:grpSpPr>
              <p:sp>
                <p:nvSpPr>
                  <p:cNvPr id="85" name="타원 84">
                    <a:extLst>
                      <a:ext uri="{FF2B5EF4-FFF2-40B4-BE49-F238E27FC236}">
                        <a16:creationId xmlns:a16="http://schemas.microsoft.com/office/drawing/2014/main" id="{57F817A5-648D-4F39-959A-A103C73EB896}"/>
                      </a:ext>
                    </a:extLst>
                  </p:cNvPr>
                  <p:cNvSpPr/>
                  <p:nvPr/>
                </p:nvSpPr>
                <p:spPr>
                  <a:xfrm>
                    <a:off x="5489547" y="3656358"/>
                    <a:ext cx="15090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86" name="타원 85">
                    <a:extLst>
                      <a:ext uri="{FF2B5EF4-FFF2-40B4-BE49-F238E27FC236}">
                        <a16:creationId xmlns:a16="http://schemas.microsoft.com/office/drawing/2014/main" id="{FB088AAC-EAA5-4EC5-9948-21EA336F7C0D}"/>
                      </a:ext>
                    </a:extLst>
                  </p:cNvPr>
                  <p:cNvSpPr/>
                  <p:nvPr/>
                </p:nvSpPr>
                <p:spPr>
                  <a:xfrm>
                    <a:off x="5268799" y="3764661"/>
                    <a:ext cx="16599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87" name="타원 86">
                    <a:extLst>
                      <a:ext uri="{FF2B5EF4-FFF2-40B4-BE49-F238E27FC236}">
                        <a16:creationId xmlns:a16="http://schemas.microsoft.com/office/drawing/2014/main" id="{46509916-703B-465A-8ABE-F1BA67956695}"/>
                      </a:ext>
                    </a:extLst>
                  </p:cNvPr>
                  <p:cNvSpPr/>
                  <p:nvPr/>
                </p:nvSpPr>
                <p:spPr>
                  <a:xfrm>
                    <a:off x="5682963" y="3783839"/>
                    <a:ext cx="16599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2992797B-5311-4C56-9DE6-8B1F233886EC}"/>
                      </a:ext>
                    </a:extLst>
                  </p:cNvPr>
                  <p:cNvSpPr/>
                  <p:nvPr/>
                </p:nvSpPr>
                <p:spPr>
                  <a:xfrm>
                    <a:off x="5630783" y="3991023"/>
                    <a:ext cx="16599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89" name="타원 88">
                    <a:extLst>
                      <a:ext uri="{FF2B5EF4-FFF2-40B4-BE49-F238E27FC236}">
                        <a16:creationId xmlns:a16="http://schemas.microsoft.com/office/drawing/2014/main" id="{511B420A-8A48-4D1A-80AC-19B7AACD9D67}"/>
                      </a:ext>
                    </a:extLst>
                  </p:cNvPr>
                  <p:cNvSpPr/>
                  <p:nvPr/>
                </p:nvSpPr>
                <p:spPr>
                  <a:xfrm>
                    <a:off x="5390369" y="3989583"/>
                    <a:ext cx="165999" cy="16599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B7C95D32-4C76-421F-961D-D23080DC730A}"/>
                      </a:ext>
                    </a:extLst>
                  </p:cNvPr>
                  <p:cNvSpPr/>
                  <p:nvPr/>
                </p:nvSpPr>
                <p:spPr>
                  <a:xfrm>
                    <a:off x="5117802" y="3515796"/>
                    <a:ext cx="150909" cy="150907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C96B5FF4-E8AF-47DB-9CF8-7349A4571A9D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5345856" y="3366923"/>
                    <a:ext cx="137190" cy="13718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89306004-DAE4-405C-BB42-EA0DDC647B8B}"/>
                      </a:ext>
                    </a:extLst>
                  </p:cNvPr>
                  <p:cNvSpPr/>
                  <p:nvPr/>
                </p:nvSpPr>
                <p:spPr>
                  <a:xfrm>
                    <a:off x="5775800" y="3505919"/>
                    <a:ext cx="150909" cy="150907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3" name="타원 92">
                    <a:extLst>
                      <a:ext uri="{FF2B5EF4-FFF2-40B4-BE49-F238E27FC236}">
                        <a16:creationId xmlns:a16="http://schemas.microsoft.com/office/drawing/2014/main" id="{1B0D34E5-E36B-4ECD-BB3F-A8D4D603738D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5868062" y="3164249"/>
                    <a:ext cx="137190" cy="13718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4" name="타원 93">
                    <a:extLst>
                      <a:ext uri="{FF2B5EF4-FFF2-40B4-BE49-F238E27FC236}">
                        <a16:creationId xmlns:a16="http://schemas.microsoft.com/office/drawing/2014/main" id="{12D3829F-B9AF-4412-805C-50FE284A0125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4939213" y="3203714"/>
                    <a:ext cx="137190" cy="13718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5" name="타원 94">
                    <a:extLst>
                      <a:ext uri="{FF2B5EF4-FFF2-40B4-BE49-F238E27FC236}">
                        <a16:creationId xmlns:a16="http://schemas.microsoft.com/office/drawing/2014/main" id="{2A46498D-2F8B-428A-B43E-FB2A8FCED581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5160157" y="2978044"/>
                    <a:ext cx="137190" cy="13718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96" name="타원 95">
                    <a:extLst>
                      <a:ext uri="{FF2B5EF4-FFF2-40B4-BE49-F238E27FC236}">
                        <a16:creationId xmlns:a16="http://schemas.microsoft.com/office/drawing/2014/main" id="{D69101AD-A6A7-4114-A273-D05E5EC1678A}"/>
                      </a:ext>
                    </a:extLst>
                  </p:cNvPr>
                  <p:cNvSpPr/>
                  <p:nvPr/>
                </p:nvSpPr>
                <p:spPr>
                  <a:xfrm rot="21118508">
                    <a:off x="5906856" y="2893756"/>
                    <a:ext cx="124717" cy="124716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82F7CF3E-E09D-4191-AA56-610DBAF8D284}"/>
                    </a:ext>
                  </a:extLst>
                </p:cNvPr>
                <p:cNvGrpSpPr/>
                <p:nvPr/>
              </p:nvGrpSpPr>
              <p:grpSpPr>
                <a:xfrm>
                  <a:off x="11651354" y="7372086"/>
                  <a:ext cx="648262" cy="1032455"/>
                  <a:chOff x="12382525" y="3064731"/>
                  <a:chExt cx="541052" cy="783369"/>
                </a:xfrm>
              </p:grpSpPr>
              <p:sp>
                <p:nvSpPr>
                  <p:cNvPr id="76" name="타원 75">
                    <a:extLst>
                      <a:ext uri="{FF2B5EF4-FFF2-40B4-BE49-F238E27FC236}">
                        <a16:creationId xmlns:a16="http://schemas.microsoft.com/office/drawing/2014/main" id="{FC7A0448-81A4-4372-B2F7-BA88F389DE33}"/>
                      </a:ext>
                    </a:extLst>
                  </p:cNvPr>
                  <p:cNvSpPr/>
                  <p:nvPr/>
                </p:nvSpPr>
                <p:spPr>
                  <a:xfrm>
                    <a:off x="12458499" y="3505000"/>
                    <a:ext cx="114501" cy="11450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9F9595B5-8FF9-4F40-8B4E-D139A459E639}"/>
                      </a:ext>
                    </a:extLst>
                  </p:cNvPr>
                  <p:cNvSpPr/>
                  <p:nvPr/>
                </p:nvSpPr>
                <p:spPr>
                  <a:xfrm>
                    <a:off x="12809076" y="3533059"/>
                    <a:ext cx="114501" cy="11450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78" name="타원 77">
                    <a:extLst>
                      <a:ext uri="{FF2B5EF4-FFF2-40B4-BE49-F238E27FC236}">
                        <a16:creationId xmlns:a16="http://schemas.microsoft.com/office/drawing/2014/main" id="{2ED9045C-B2F3-4510-8FE4-7646420B549E}"/>
                      </a:ext>
                    </a:extLst>
                  </p:cNvPr>
                  <p:cNvSpPr/>
                  <p:nvPr/>
                </p:nvSpPr>
                <p:spPr>
                  <a:xfrm>
                    <a:off x="12751826" y="3733600"/>
                    <a:ext cx="114501" cy="11450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79" name="타원 78">
                    <a:extLst>
                      <a:ext uri="{FF2B5EF4-FFF2-40B4-BE49-F238E27FC236}">
                        <a16:creationId xmlns:a16="http://schemas.microsoft.com/office/drawing/2014/main" id="{45710A27-B2EB-4E41-97D1-A45EB7A4DAB1}"/>
                      </a:ext>
                    </a:extLst>
                  </p:cNvPr>
                  <p:cNvSpPr/>
                  <p:nvPr/>
                </p:nvSpPr>
                <p:spPr>
                  <a:xfrm>
                    <a:off x="12585996" y="3732607"/>
                    <a:ext cx="114501" cy="11450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FBADE352-5DBE-4F6E-95CE-E793B0BC6DDE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12632530" y="3445731"/>
                    <a:ext cx="94629" cy="9462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D3727DC2-FAB1-4F46-B59C-6C2B38D87B7F}"/>
                      </a:ext>
                    </a:extLst>
                  </p:cNvPr>
                  <p:cNvSpPr/>
                  <p:nvPr/>
                </p:nvSpPr>
                <p:spPr>
                  <a:xfrm>
                    <a:off x="12801600" y="3270703"/>
                    <a:ext cx="104092" cy="104091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59369A1A-23AE-46D7-8146-05B6FAC07731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12804541" y="3064731"/>
                    <a:ext cx="94629" cy="9462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EAB83BC2-53E7-4991-9472-1356068B6EB6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12382525" y="3119016"/>
                    <a:ext cx="127209" cy="94076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E3F98B78-246D-479E-9AC6-2D8CB7A35170}"/>
                      </a:ext>
                    </a:extLst>
                  </p:cNvPr>
                  <p:cNvSpPr/>
                  <p:nvPr/>
                </p:nvSpPr>
                <p:spPr>
                  <a:xfrm rot="21379097">
                    <a:off x="12572844" y="3217131"/>
                    <a:ext cx="94629" cy="9462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63D58BB4-E652-4DD8-8900-2394B8BFF4A6}"/>
                    </a:ext>
                  </a:extLst>
                </p:cNvPr>
                <p:cNvSpPr/>
                <p:nvPr/>
              </p:nvSpPr>
              <p:spPr>
                <a:xfrm rot="5400000">
                  <a:off x="12710605" y="4930522"/>
                  <a:ext cx="927120" cy="7129781"/>
                </a:xfrm>
                <a:custGeom>
                  <a:avLst/>
                  <a:gdLst>
                    <a:gd name="connsiteX0" fmla="*/ 0 w 1697034"/>
                    <a:gd name="connsiteY0" fmla="*/ 233918 h 7129781"/>
                    <a:gd name="connsiteX1" fmla="*/ 0 w 1697034"/>
                    <a:gd name="connsiteY1" fmla="*/ 90721 h 7129781"/>
                    <a:gd name="connsiteX2" fmla="*/ 90720 w 1697034"/>
                    <a:gd name="connsiteY2" fmla="*/ 0 h 7129781"/>
                    <a:gd name="connsiteX3" fmla="*/ 1604342 w 1697034"/>
                    <a:gd name="connsiteY3" fmla="*/ 0 h 7129781"/>
                    <a:gd name="connsiteX4" fmla="*/ 1695061 w 1697034"/>
                    <a:gd name="connsiteY4" fmla="*/ 90721 h 7129781"/>
                    <a:gd name="connsiteX5" fmla="*/ 1695061 w 1697034"/>
                    <a:gd name="connsiteY5" fmla="*/ 97930 h 7129781"/>
                    <a:gd name="connsiteX6" fmla="*/ 1697034 w 1697034"/>
                    <a:gd name="connsiteY6" fmla="*/ 97930 h 7129781"/>
                    <a:gd name="connsiteX7" fmla="*/ 1697034 w 1697034"/>
                    <a:gd name="connsiteY7" fmla="*/ 419647 h 7129781"/>
                    <a:gd name="connsiteX8" fmla="*/ 1684304 w 1697034"/>
                    <a:gd name="connsiteY8" fmla="*/ 488484 h 7129781"/>
                    <a:gd name="connsiteX9" fmla="*/ 1690460 w 1697034"/>
                    <a:gd name="connsiteY9" fmla="*/ 498442 h 7129781"/>
                    <a:gd name="connsiteX10" fmla="*/ 1697034 w 1697034"/>
                    <a:gd name="connsiteY10" fmla="*/ 533982 h 7129781"/>
                    <a:gd name="connsiteX11" fmla="*/ 1697033 w 1697034"/>
                    <a:gd name="connsiteY11" fmla="*/ 7038479 h 7129781"/>
                    <a:gd name="connsiteX12" fmla="*/ 1613353 w 1697034"/>
                    <a:gd name="connsiteY12" fmla="*/ 7129781 h 7129781"/>
                    <a:gd name="connsiteX13" fmla="*/ 1278647 w 1697034"/>
                    <a:gd name="connsiteY13" fmla="*/ 7129781 h 7129781"/>
                    <a:gd name="connsiteX14" fmla="*/ 1194968 w 1697034"/>
                    <a:gd name="connsiteY14" fmla="*/ 7038479 h 7129781"/>
                    <a:gd name="connsiteX15" fmla="*/ 1194968 w 1697034"/>
                    <a:gd name="connsiteY15" fmla="*/ 7033555 h 7129781"/>
                    <a:gd name="connsiteX16" fmla="*/ 1231810 w 1697034"/>
                    <a:gd name="connsiteY16" fmla="*/ 7024408 h 7129781"/>
                    <a:gd name="connsiteX17" fmla="*/ 1290761 w 1697034"/>
                    <a:gd name="connsiteY17" fmla="*/ 6928753 h 7129781"/>
                    <a:gd name="connsiteX18" fmla="*/ 1277653 w 1697034"/>
                    <a:gd name="connsiteY18" fmla="*/ 6861394 h 7129781"/>
                    <a:gd name="connsiteX19" fmla="*/ 1279759 w 1697034"/>
                    <a:gd name="connsiteY19" fmla="*/ 6860910 h 7129781"/>
                    <a:gd name="connsiteX20" fmla="*/ 1209528 w 1697034"/>
                    <a:gd name="connsiteY20" fmla="*/ 6496651 h 7129781"/>
                    <a:gd name="connsiteX21" fmla="*/ 1209528 w 1697034"/>
                    <a:gd name="connsiteY21" fmla="*/ 6512323 h 7129781"/>
                    <a:gd name="connsiteX22" fmla="*/ 15134 w 1697034"/>
                    <a:gd name="connsiteY22" fmla="*/ 776831 h 7129781"/>
                    <a:gd name="connsiteX23" fmla="*/ 19204 w 1697034"/>
                    <a:gd name="connsiteY23" fmla="*/ 776831 h 7129781"/>
                    <a:gd name="connsiteX24" fmla="*/ 2483 w 1697034"/>
                    <a:gd name="connsiteY24" fmla="*/ 754676 h 7129781"/>
                    <a:gd name="connsiteX25" fmla="*/ 1974 w 1697034"/>
                    <a:gd name="connsiteY25" fmla="*/ 751927 h 7129781"/>
                    <a:gd name="connsiteX26" fmla="*/ 84663 w 1697034"/>
                    <a:gd name="connsiteY26" fmla="*/ 731397 h 7129781"/>
                    <a:gd name="connsiteX27" fmla="*/ 50747 w 1697034"/>
                    <a:gd name="connsiteY27" fmla="*/ 557123 h 7129781"/>
                    <a:gd name="connsiteX28" fmla="*/ 17417 w 1697034"/>
                    <a:gd name="connsiteY28" fmla="*/ 503156 h 7129781"/>
                    <a:gd name="connsiteX29" fmla="*/ 1974 w 1697034"/>
                    <a:gd name="connsiteY29" fmla="*/ 419647 h 7129781"/>
                    <a:gd name="connsiteX30" fmla="*/ 1974 w 1697034"/>
                    <a:gd name="connsiteY30" fmla="*/ 243694 h 712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97034" h="7129781">
                      <a:moveTo>
                        <a:pt x="0" y="233918"/>
                      </a:moveTo>
                      <a:lnTo>
                        <a:pt x="0" y="90721"/>
                      </a:lnTo>
                      <a:cubicBezTo>
                        <a:pt x="0" y="40618"/>
                        <a:pt x="40617" y="0"/>
                        <a:pt x="90720" y="0"/>
                      </a:cubicBezTo>
                      <a:lnTo>
                        <a:pt x="1604342" y="0"/>
                      </a:lnTo>
                      <a:cubicBezTo>
                        <a:pt x="1654444" y="0"/>
                        <a:pt x="1695061" y="40618"/>
                        <a:pt x="1695061" y="90721"/>
                      </a:cubicBezTo>
                      <a:lnTo>
                        <a:pt x="1695061" y="97930"/>
                      </a:lnTo>
                      <a:lnTo>
                        <a:pt x="1697034" y="97930"/>
                      </a:lnTo>
                      <a:lnTo>
                        <a:pt x="1697034" y="419647"/>
                      </a:lnTo>
                      <a:lnTo>
                        <a:pt x="1684304" y="488484"/>
                      </a:lnTo>
                      <a:lnTo>
                        <a:pt x="1690460" y="498442"/>
                      </a:lnTo>
                      <a:cubicBezTo>
                        <a:pt x="1694694" y="509366"/>
                        <a:pt x="1697034" y="521376"/>
                        <a:pt x="1697034" y="533982"/>
                      </a:cubicBezTo>
                      <a:lnTo>
                        <a:pt x="1697033" y="7038479"/>
                      </a:lnTo>
                      <a:cubicBezTo>
                        <a:pt x="1697033" y="7088903"/>
                        <a:pt x="1659567" y="7129781"/>
                        <a:pt x="1613353" y="7129781"/>
                      </a:cubicBezTo>
                      <a:lnTo>
                        <a:pt x="1278647" y="7129781"/>
                      </a:lnTo>
                      <a:cubicBezTo>
                        <a:pt x="1232433" y="7129781"/>
                        <a:pt x="1194968" y="7088903"/>
                        <a:pt x="1194968" y="7038479"/>
                      </a:cubicBezTo>
                      <a:lnTo>
                        <a:pt x="1194968" y="7033555"/>
                      </a:lnTo>
                      <a:lnTo>
                        <a:pt x="1231810" y="7024408"/>
                      </a:lnTo>
                      <a:cubicBezTo>
                        <a:pt x="1272675" y="7014262"/>
                        <a:pt x="1299070" y="6971435"/>
                        <a:pt x="1290761" y="6928753"/>
                      </a:cubicBezTo>
                      <a:lnTo>
                        <a:pt x="1277653" y="6861394"/>
                      </a:lnTo>
                      <a:lnTo>
                        <a:pt x="1279759" y="6860910"/>
                      </a:lnTo>
                      <a:lnTo>
                        <a:pt x="1209528" y="6496651"/>
                      </a:lnTo>
                      <a:lnTo>
                        <a:pt x="1209528" y="6512323"/>
                      </a:lnTo>
                      <a:lnTo>
                        <a:pt x="15134" y="776831"/>
                      </a:lnTo>
                      <a:lnTo>
                        <a:pt x="19204" y="776831"/>
                      </a:lnTo>
                      <a:lnTo>
                        <a:pt x="2483" y="754676"/>
                      </a:lnTo>
                      <a:lnTo>
                        <a:pt x="1974" y="751927"/>
                      </a:lnTo>
                      <a:lnTo>
                        <a:pt x="84663" y="731397"/>
                      </a:lnTo>
                      <a:lnTo>
                        <a:pt x="50747" y="557123"/>
                      </a:lnTo>
                      <a:lnTo>
                        <a:pt x="17417" y="503156"/>
                      </a:lnTo>
                      <a:cubicBezTo>
                        <a:pt x="7473" y="477489"/>
                        <a:pt x="1974" y="449270"/>
                        <a:pt x="1974" y="419647"/>
                      </a:cubicBezTo>
                      <a:lnTo>
                        <a:pt x="1974" y="243694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75" name="Picture 2" descr="강아지, 라이프스타일, 웰시코기 (순종개), 애완동물 (길든동물), 실외 (jv11179884) - 게티이미지뱅크">
                  <a:extLst>
                    <a:ext uri="{FF2B5EF4-FFF2-40B4-BE49-F238E27FC236}">
                      <a16:creationId xmlns:a16="http://schemas.microsoft.com/office/drawing/2014/main" id="{6AB05431-8793-47E9-BA77-14C893490E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910" b="93694" l="10000" r="90800">
                              <a14:foregroundMark x1="52200" y1="84084" x2="52200" y2="84084"/>
                              <a14:foregroundMark x1="69600" y1="84084" x2="69600" y2="84084"/>
                              <a14:foregroundMark x1="15200" y1="75375" x2="15200" y2="75375"/>
                              <a14:foregroundMark x1="25600" y1="76577" x2="25600" y2="76577"/>
                              <a14:foregroundMark x1="67600" y1="69369" x2="67600" y2="69369"/>
                              <a14:backgroundMark x1="52800" y1="86186" x2="52800" y2="861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680006">
                  <a:off x="8722439" y="2917737"/>
                  <a:ext cx="8402382" cy="5595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045407A-42A8-4717-A536-8DB569EA312E}"/>
                </a:ext>
              </a:extLst>
            </p:cNvPr>
            <p:cNvSpPr txBox="1"/>
            <p:nvPr/>
          </p:nvSpPr>
          <p:spPr>
            <a:xfrm>
              <a:off x="1546789" y="2755290"/>
              <a:ext cx="8760125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457200" latinLnBrk="1">
                <a:lnSpc>
                  <a:spcPct val="107000"/>
                </a:lnSpc>
                <a:spcAft>
                  <a:spcPts val="800"/>
                </a:spcAft>
                <a:buSzPct val="100000"/>
                <a:buFont typeface="+mj-ea"/>
                <a:buAutoNum type="circleNumDbPlain"/>
              </a:pP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밥을 먹거나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(</a:t>
              </a: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치료제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) </a:t>
              </a: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현관 주변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(</a:t>
              </a:r>
              <a:r>
                <a:rPr lang="ko-KR" altLang="ko-KR" sz="2000" kern="100" dirty="0" err="1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청결제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)</a:t>
              </a: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에 </a:t>
              </a:r>
              <a:r>
                <a:rPr lang="en-US" altLang="ko-KR" sz="2000" kern="100" dirty="0" err="1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PetiCure</a:t>
              </a: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를 배치한다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2000" kern="1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E987900-F782-4A65-9B38-FE9B0080C90E}"/>
                </a:ext>
              </a:extLst>
            </p:cNvPr>
            <p:cNvSpPr txBox="1"/>
            <p:nvPr/>
          </p:nvSpPr>
          <p:spPr>
            <a:xfrm>
              <a:off x="1523586" y="5937554"/>
              <a:ext cx="7693175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latinLnBrk="1">
                <a:lnSpc>
                  <a:spcPct val="107000"/>
                </a:lnSpc>
                <a:spcAft>
                  <a:spcPts val="800"/>
                </a:spcAft>
                <a:buSzPct val="100000"/>
                <a:buFont typeface="+mj-ea"/>
                <a:buAutoNum type="circleNumDbPlain" startAt="2"/>
              </a:pP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강아지 밥 또는 간식을 </a:t>
              </a:r>
              <a:r>
                <a:rPr lang="ko-KR" altLang="en-US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보여</a:t>
              </a: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주면 강아지가 </a:t>
              </a:r>
              <a:r>
                <a:rPr lang="en-US" altLang="ko-KR" sz="2000" kern="100" dirty="0" err="1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PetiCure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위로 올라온다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2000" kern="1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98DD4AE-99B0-42FF-BF34-6A554CB8AEB4}"/>
                </a:ext>
              </a:extLst>
            </p:cNvPr>
            <p:cNvSpPr txBox="1"/>
            <p:nvPr/>
          </p:nvSpPr>
          <p:spPr>
            <a:xfrm>
              <a:off x="9690240" y="3955060"/>
              <a:ext cx="7691651" cy="7396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457200" latinLnBrk="1">
                <a:lnSpc>
                  <a:spcPct val="107000"/>
                </a:lnSpc>
                <a:spcAft>
                  <a:spcPts val="800"/>
                </a:spcAft>
                <a:buSzPct val="100000"/>
                <a:buFont typeface="+mj-ea"/>
                <a:buAutoNum type="circleNumDbPlain" startAt="3"/>
              </a:pPr>
              <a:r>
                <a:rPr lang="en-US" altLang="ko-KR" sz="2000" kern="100" dirty="0" err="1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PetiCure</a:t>
              </a: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의 약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/</a:t>
              </a: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청결제가 분사되는 시간동안 강아지가 머무르도록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간식 또는 밥을 준다</a:t>
              </a:r>
              <a:r>
                <a:rPr lang="en-US" altLang="ko-KR" sz="2000" kern="100" dirty="0"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2000" kern="1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464641-EB4F-4E74-9F2A-1203B558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1937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그룹 1001">
            <a:extLst>
              <a:ext uri="{FF2B5EF4-FFF2-40B4-BE49-F238E27FC236}">
                <a16:creationId xmlns:a16="http://schemas.microsoft.com/office/drawing/2014/main" id="{9C0A3CF9-E7CA-40A4-8080-030E36EACC25}"/>
              </a:ext>
            </a:extLst>
          </p:cNvPr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243" name="Object 2">
              <a:extLst>
                <a:ext uri="{FF2B5EF4-FFF2-40B4-BE49-F238E27FC236}">
                  <a16:creationId xmlns:a16="http://schemas.microsoft.com/office/drawing/2014/main" id="{C6D66625-4EB8-4008-89F7-192D17A90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46" name="Object 46"/>
          <p:cNvSpPr txBox="1"/>
          <p:nvPr/>
        </p:nvSpPr>
        <p:spPr>
          <a:xfrm>
            <a:off x="6853404" y="1424733"/>
            <a:ext cx="99109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디바이스 소개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42857" y="1126390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 err="1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r>
              <a:rPr lang="ko-KR" altLang="en-US" sz="4000" kern="0" spc="-100" dirty="0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 설명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2D8053E-DE55-41C6-9F86-7FDA9640D013}"/>
              </a:ext>
            </a:extLst>
          </p:cNvPr>
          <p:cNvSpPr txBox="1"/>
          <p:nvPr/>
        </p:nvSpPr>
        <p:spPr>
          <a:xfrm>
            <a:off x="2033713" y="4414256"/>
            <a:ext cx="5091991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밥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간식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주며 사용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하기 때문에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최소한의 분사 높이와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강아지 관절 고려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낮은 각도로 설계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7" name="자유형: 도형 226">
            <a:extLst>
              <a:ext uri="{FF2B5EF4-FFF2-40B4-BE49-F238E27FC236}">
                <a16:creationId xmlns:a16="http://schemas.microsoft.com/office/drawing/2014/main" id="{5E4B48C7-2A5E-4C9E-A68B-736EEA621332}"/>
              </a:ext>
            </a:extLst>
          </p:cNvPr>
          <p:cNvSpPr/>
          <p:nvPr/>
        </p:nvSpPr>
        <p:spPr>
          <a:xfrm rot="21198099">
            <a:off x="3109247" y="7028983"/>
            <a:ext cx="4151012" cy="298273"/>
          </a:xfrm>
          <a:custGeom>
            <a:avLst/>
            <a:gdLst>
              <a:gd name="connsiteX0" fmla="*/ 3540618 w 6382015"/>
              <a:gd name="connsiteY0" fmla="*/ 0 h 325397"/>
              <a:gd name="connsiteX1" fmla="*/ 3699616 w 6382015"/>
              <a:gd name="connsiteY1" fmla="*/ 0 h 325397"/>
              <a:gd name="connsiteX2" fmla="*/ 3699616 w 6382015"/>
              <a:gd name="connsiteY2" fmla="*/ 83492 h 325397"/>
              <a:gd name="connsiteX3" fmla="*/ 4415106 w 6382015"/>
              <a:gd name="connsiteY3" fmla="*/ 83492 h 325397"/>
              <a:gd name="connsiteX4" fmla="*/ 4415106 w 6382015"/>
              <a:gd name="connsiteY4" fmla="*/ 0 h 325397"/>
              <a:gd name="connsiteX5" fmla="*/ 4574103 w 6382015"/>
              <a:gd name="connsiteY5" fmla="*/ 0 h 325397"/>
              <a:gd name="connsiteX6" fmla="*/ 4574103 w 6382015"/>
              <a:gd name="connsiteY6" fmla="*/ 83492 h 325397"/>
              <a:gd name="connsiteX7" fmla="*/ 5289592 w 6382015"/>
              <a:gd name="connsiteY7" fmla="*/ 83492 h 325397"/>
              <a:gd name="connsiteX8" fmla="*/ 5289592 w 6382015"/>
              <a:gd name="connsiteY8" fmla="*/ 0 h 325397"/>
              <a:gd name="connsiteX9" fmla="*/ 5448590 w 6382015"/>
              <a:gd name="connsiteY9" fmla="*/ 0 h 325397"/>
              <a:gd name="connsiteX10" fmla="*/ 5448590 w 6382015"/>
              <a:gd name="connsiteY10" fmla="*/ 83492 h 325397"/>
              <a:gd name="connsiteX11" fmla="*/ 6164079 w 6382015"/>
              <a:gd name="connsiteY11" fmla="*/ 83492 h 325397"/>
              <a:gd name="connsiteX12" fmla="*/ 6164079 w 6382015"/>
              <a:gd name="connsiteY12" fmla="*/ 0 h 325397"/>
              <a:gd name="connsiteX13" fmla="*/ 6327435 w 6382015"/>
              <a:gd name="connsiteY13" fmla="*/ 0 h 325397"/>
              <a:gd name="connsiteX14" fmla="*/ 6382015 w 6382015"/>
              <a:gd name="connsiteY14" fmla="*/ 54065 h 325397"/>
              <a:gd name="connsiteX15" fmla="*/ 6382015 w 6382015"/>
              <a:gd name="connsiteY15" fmla="*/ 270317 h 325397"/>
              <a:gd name="connsiteX16" fmla="*/ 6327435 w 6382015"/>
              <a:gd name="connsiteY16" fmla="*/ 324381 h 325397"/>
              <a:gd name="connsiteX17" fmla="*/ 6164079 w 6382015"/>
              <a:gd name="connsiteY17" fmla="*/ 324381 h 325397"/>
              <a:gd name="connsiteX18" fmla="*/ 6164079 w 6382015"/>
              <a:gd name="connsiteY18" fmla="*/ 240889 h 325397"/>
              <a:gd name="connsiteX19" fmla="*/ 5448590 w 6382015"/>
              <a:gd name="connsiteY19" fmla="*/ 240889 h 325397"/>
              <a:gd name="connsiteX20" fmla="*/ 5448590 w 6382015"/>
              <a:gd name="connsiteY20" fmla="*/ 324381 h 325397"/>
              <a:gd name="connsiteX21" fmla="*/ 5289592 w 6382015"/>
              <a:gd name="connsiteY21" fmla="*/ 324381 h 325397"/>
              <a:gd name="connsiteX22" fmla="*/ 5289592 w 6382015"/>
              <a:gd name="connsiteY22" fmla="*/ 240889 h 325397"/>
              <a:gd name="connsiteX23" fmla="*/ 4574103 w 6382015"/>
              <a:gd name="connsiteY23" fmla="*/ 240889 h 325397"/>
              <a:gd name="connsiteX24" fmla="*/ 4574103 w 6382015"/>
              <a:gd name="connsiteY24" fmla="*/ 324381 h 325397"/>
              <a:gd name="connsiteX25" fmla="*/ 4415106 w 6382015"/>
              <a:gd name="connsiteY25" fmla="*/ 324381 h 325397"/>
              <a:gd name="connsiteX26" fmla="*/ 4415106 w 6382015"/>
              <a:gd name="connsiteY26" fmla="*/ 240889 h 325397"/>
              <a:gd name="connsiteX27" fmla="*/ 3699616 w 6382015"/>
              <a:gd name="connsiteY27" fmla="*/ 240889 h 325397"/>
              <a:gd name="connsiteX28" fmla="*/ 3699616 w 6382015"/>
              <a:gd name="connsiteY28" fmla="*/ 324381 h 325397"/>
              <a:gd name="connsiteX29" fmla="*/ 3540618 w 6382015"/>
              <a:gd name="connsiteY29" fmla="*/ 324381 h 325397"/>
              <a:gd name="connsiteX30" fmla="*/ 3540618 w 6382015"/>
              <a:gd name="connsiteY30" fmla="*/ 240889 h 325397"/>
              <a:gd name="connsiteX31" fmla="*/ 3248772 w 6382015"/>
              <a:gd name="connsiteY31" fmla="*/ 240889 h 325397"/>
              <a:gd name="connsiteX32" fmla="*/ 3248772 w 6382015"/>
              <a:gd name="connsiteY32" fmla="*/ 241905 h 325397"/>
              <a:gd name="connsiteX33" fmla="*/ 2841396 w 6382015"/>
              <a:gd name="connsiteY33" fmla="*/ 241905 h 325397"/>
              <a:gd name="connsiteX34" fmla="*/ 2841396 w 6382015"/>
              <a:gd name="connsiteY34" fmla="*/ 325397 h 325397"/>
              <a:gd name="connsiteX35" fmla="*/ 2682398 w 6382015"/>
              <a:gd name="connsiteY35" fmla="*/ 325397 h 325397"/>
              <a:gd name="connsiteX36" fmla="*/ 2682398 w 6382015"/>
              <a:gd name="connsiteY36" fmla="*/ 241905 h 325397"/>
              <a:gd name="connsiteX37" fmla="*/ 1966908 w 6382015"/>
              <a:gd name="connsiteY37" fmla="*/ 241905 h 325397"/>
              <a:gd name="connsiteX38" fmla="*/ 1966908 w 6382015"/>
              <a:gd name="connsiteY38" fmla="*/ 325397 h 325397"/>
              <a:gd name="connsiteX39" fmla="*/ 1807911 w 6382015"/>
              <a:gd name="connsiteY39" fmla="*/ 325397 h 325397"/>
              <a:gd name="connsiteX40" fmla="*/ 1807911 w 6382015"/>
              <a:gd name="connsiteY40" fmla="*/ 241905 h 325397"/>
              <a:gd name="connsiteX41" fmla="*/ 1092422 w 6382015"/>
              <a:gd name="connsiteY41" fmla="*/ 241905 h 325397"/>
              <a:gd name="connsiteX42" fmla="*/ 1092422 w 6382015"/>
              <a:gd name="connsiteY42" fmla="*/ 325397 h 325397"/>
              <a:gd name="connsiteX43" fmla="*/ 933424 w 6382015"/>
              <a:gd name="connsiteY43" fmla="*/ 325397 h 325397"/>
              <a:gd name="connsiteX44" fmla="*/ 933424 w 6382015"/>
              <a:gd name="connsiteY44" fmla="*/ 241905 h 325397"/>
              <a:gd name="connsiteX45" fmla="*/ 217936 w 6382015"/>
              <a:gd name="connsiteY45" fmla="*/ 241905 h 325397"/>
              <a:gd name="connsiteX46" fmla="*/ 217936 w 6382015"/>
              <a:gd name="connsiteY46" fmla="*/ 325397 h 325397"/>
              <a:gd name="connsiteX47" fmla="*/ 54580 w 6382015"/>
              <a:gd name="connsiteY47" fmla="*/ 325397 h 325397"/>
              <a:gd name="connsiteX48" fmla="*/ 0 w 6382015"/>
              <a:gd name="connsiteY48" fmla="*/ 271333 h 325397"/>
              <a:gd name="connsiteX49" fmla="*/ 0 w 6382015"/>
              <a:gd name="connsiteY49" fmla="*/ 55081 h 325397"/>
              <a:gd name="connsiteX50" fmla="*/ 54580 w 6382015"/>
              <a:gd name="connsiteY50" fmla="*/ 1016 h 325397"/>
              <a:gd name="connsiteX51" fmla="*/ 217936 w 6382015"/>
              <a:gd name="connsiteY51" fmla="*/ 1016 h 325397"/>
              <a:gd name="connsiteX52" fmla="*/ 217936 w 6382015"/>
              <a:gd name="connsiteY52" fmla="*/ 84508 h 325397"/>
              <a:gd name="connsiteX53" fmla="*/ 933424 w 6382015"/>
              <a:gd name="connsiteY53" fmla="*/ 84508 h 325397"/>
              <a:gd name="connsiteX54" fmla="*/ 933424 w 6382015"/>
              <a:gd name="connsiteY54" fmla="*/ 1016 h 325397"/>
              <a:gd name="connsiteX55" fmla="*/ 1092422 w 6382015"/>
              <a:gd name="connsiteY55" fmla="*/ 1016 h 325397"/>
              <a:gd name="connsiteX56" fmla="*/ 1092422 w 6382015"/>
              <a:gd name="connsiteY56" fmla="*/ 84508 h 325397"/>
              <a:gd name="connsiteX57" fmla="*/ 1807911 w 6382015"/>
              <a:gd name="connsiteY57" fmla="*/ 84508 h 325397"/>
              <a:gd name="connsiteX58" fmla="*/ 1807911 w 6382015"/>
              <a:gd name="connsiteY58" fmla="*/ 1016 h 325397"/>
              <a:gd name="connsiteX59" fmla="*/ 1966908 w 6382015"/>
              <a:gd name="connsiteY59" fmla="*/ 1016 h 325397"/>
              <a:gd name="connsiteX60" fmla="*/ 1966908 w 6382015"/>
              <a:gd name="connsiteY60" fmla="*/ 84508 h 325397"/>
              <a:gd name="connsiteX61" fmla="*/ 2682398 w 6382015"/>
              <a:gd name="connsiteY61" fmla="*/ 84508 h 325397"/>
              <a:gd name="connsiteX62" fmla="*/ 2682398 w 6382015"/>
              <a:gd name="connsiteY62" fmla="*/ 1016 h 325397"/>
              <a:gd name="connsiteX63" fmla="*/ 2841396 w 6382015"/>
              <a:gd name="connsiteY63" fmla="*/ 1016 h 325397"/>
              <a:gd name="connsiteX64" fmla="*/ 2841396 w 6382015"/>
              <a:gd name="connsiteY64" fmla="*/ 84508 h 325397"/>
              <a:gd name="connsiteX65" fmla="*/ 3133242 w 6382015"/>
              <a:gd name="connsiteY65" fmla="*/ 84508 h 325397"/>
              <a:gd name="connsiteX66" fmla="*/ 3133242 w 6382015"/>
              <a:gd name="connsiteY66" fmla="*/ 83492 h 325397"/>
              <a:gd name="connsiteX67" fmla="*/ 3540618 w 6382015"/>
              <a:gd name="connsiteY67" fmla="*/ 83492 h 32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382015" h="325397">
                <a:moveTo>
                  <a:pt x="3540618" y="0"/>
                </a:moveTo>
                <a:lnTo>
                  <a:pt x="3699616" y="0"/>
                </a:lnTo>
                <a:lnTo>
                  <a:pt x="3699616" y="83492"/>
                </a:lnTo>
                <a:lnTo>
                  <a:pt x="4415106" y="83492"/>
                </a:lnTo>
                <a:lnTo>
                  <a:pt x="4415106" y="0"/>
                </a:lnTo>
                <a:lnTo>
                  <a:pt x="4574103" y="0"/>
                </a:lnTo>
                <a:lnTo>
                  <a:pt x="4574103" y="83492"/>
                </a:lnTo>
                <a:lnTo>
                  <a:pt x="5289592" y="83492"/>
                </a:lnTo>
                <a:lnTo>
                  <a:pt x="5289592" y="0"/>
                </a:lnTo>
                <a:lnTo>
                  <a:pt x="5448590" y="0"/>
                </a:lnTo>
                <a:lnTo>
                  <a:pt x="5448590" y="83492"/>
                </a:lnTo>
                <a:lnTo>
                  <a:pt x="6164079" y="83492"/>
                </a:lnTo>
                <a:lnTo>
                  <a:pt x="6164079" y="0"/>
                </a:lnTo>
                <a:lnTo>
                  <a:pt x="6327435" y="0"/>
                </a:lnTo>
                <a:cubicBezTo>
                  <a:pt x="6357579" y="0"/>
                  <a:pt x="6382015" y="24206"/>
                  <a:pt x="6382015" y="54065"/>
                </a:cubicBezTo>
                <a:lnTo>
                  <a:pt x="6382015" y="270317"/>
                </a:lnTo>
                <a:cubicBezTo>
                  <a:pt x="6382015" y="300176"/>
                  <a:pt x="6357579" y="324381"/>
                  <a:pt x="6327435" y="324381"/>
                </a:cubicBezTo>
                <a:lnTo>
                  <a:pt x="6164079" y="324381"/>
                </a:lnTo>
                <a:lnTo>
                  <a:pt x="6164079" y="240889"/>
                </a:lnTo>
                <a:lnTo>
                  <a:pt x="5448590" y="240889"/>
                </a:lnTo>
                <a:lnTo>
                  <a:pt x="5448590" y="324381"/>
                </a:lnTo>
                <a:lnTo>
                  <a:pt x="5289592" y="324381"/>
                </a:lnTo>
                <a:lnTo>
                  <a:pt x="5289592" y="240889"/>
                </a:lnTo>
                <a:lnTo>
                  <a:pt x="4574103" y="240889"/>
                </a:lnTo>
                <a:lnTo>
                  <a:pt x="4574103" y="324381"/>
                </a:lnTo>
                <a:lnTo>
                  <a:pt x="4415106" y="324381"/>
                </a:lnTo>
                <a:lnTo>
                  <a:pt x="4415106" y="240889"/>
                </a:lnTo>
                <a:lnTo>
                  <a:pt x="3699616" y="240889"/>
                </a:lnTo>
                <a:lnTo>
                  <a:pt x="3699616" y="324381"/>
                </a:lnTo>
                <a:lnTo>
                  <a:pt x="3540618" y="324381"/>
                </a:lnTo>
                <a:lnTo>
                  <a:pt x="3540618" y="240889"/>
                </a:lnTo>
                <a:lnTo>
                  <a:pt x="3248772" y="240889"/>
                </a:lnTo>
                <a:lnTo>
                  <a:pt x="3248772" y="241905"/>
                </a:lnTo>
                <a:lnTo>
                  <a:pt x="2841396" y="241905"/>
                </a:lnTo>
                <a:lnTo>
                  <a:pt x="2841396" y="325397"/>
                </a:lnTo>
                <a:lnTo>
                  <a:pt x="2682398" y="325397"/>
                </a:lnTo>
                <a:lnTo>
                  <a:pt x="2682398" y="241905"/>
                </a:lnTo>
                <a:lnTo>
                  <a:pt x="1966908" y="241905"/>
                </a:lnTo>
                <a:lnTo>
                  <a:pt x="1966908" y="325397"/>
                </a:lnTo>
                <a:lnTo>
                  <a:pt x="1807911" y="325397"/>
                </a:lnTo>
                <a:lnTo>
                  <a:pt x="1807911" y="241905"/>
                </a:lnTo>
                <a:lnTo>
                  <a:pt x="1092422" y="241905"/>
                </a:lnTo>
                <a:lnTo>
                  <a:pt x="1092422" y="325397"/>
                </a:lnTo>
                <a:lnTo>
                  <a:pt x="933424" y="325397"/>
                </a:lnTo>
                <a:lnTo>
                  <a:pt x="933424" y="241905"/>
                </a:lnTo>
                <a:lnTo>
                  <a:pt x="217936" y="241905"/>
                </a:lnTo>
                <a:lnTo>
                  <a:pt x="217936" y="325397"/>
                </a:lnTo>
                <a:lnTo>
                  <a:pt x="54580" y="325397"/>
                </a:lnTo>
                <a:cubicBezTo>
                  <a:pt x="24436" y="325397"/>
                  <a:pt x="0" y="301192"/>
                  <a:pt x="0" y="271333"/>
                </a:cubicBezTo>
                <a:lnTo>
                  <a:pt x="0" y="55081"/>
                </a:lnTo>
                <a:cubicBezTo>
                  <a:pt x="0" y="25222"/>
                  <a:pt x="24436" y="1016"/>
                  <a:pt x="54580" y="1016"/>
                </a:cubicBezTo>
                <a:lnTo>
                  <a:pt x="217936" y="1016"/>
                </a:lnTo>
                <a:lnTo>
                  <a:pt x="217936" y="84508"/>
                </a:lnTo>
                <a:lnTo>
                  <a:pt x="933424" y="84508"/>
                </a:lnTo>
                <a:lnTo>
                  <a:pt x="933424" y="1016"/>
                </a:lnTo>
                <a:lnTo>
                  <a:pt x="1092422" y="1016"/>
                </a:lnTo>
                <a:lnTo>
                  <a:pt x="1092422" y="84508"/>
                </a:lnTo>
                <a:lnTo>
                  <a:pt x="1807911" y="84508"/>
                </a:lnTo>
                <a:lnTo>
                  <a:pt x="1807911" y="1016"/>
                </a:lnTo>
                <a:lnTo>
                  <a:pt x="1966908" y="1016"/>
                </a:lnTo>
                <a:lnTo>
                  <a:pt x="1966908" y="84508"/>
                </a:lnTo>
                <a:lnTo>
                  <a:pt x="2682398" y="84508"/>
                </a:lnTo>
                <a:lnTo>
                  <a:pt x="2682398" y="1016"/>
                </a:lnTo>
                <a:lnTo>
                  <a:pt x="2841396" y="1016"/>
                </a:lnTo>
                <a:lnTo>
                  <a:pt x="2841396" y="84508"/>
                </a:lnTo>
                <a:lnTo>
                  <a:pt x="3133242" y="84508"/>
                </a:lnTo>
                <a:lnTo>
                  <a:pt x="3133242" y="83492"/>
                </a:lnTo>
                <a:lnTo>
                  <a:pt x="3540618" y="8349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0B42EA53-49C3-4562-904B-1933C358D180}"/>
              </a:ext>
            </a:extLst>
          </p:cNvPr>
          <p:cNvGrpSpPr/>
          <p:nvPr/>
        </p:nvGrpSpPr>
        <p:grpSpPr>
          <a:xfrm>
            <a:off x="3025306" y="7136552"/>
            <a:ext cx="4507948" cy="683851"/>
            <a:chOff x="5419331" y="5000712"/>
            <a:chExt cx="7129779" cy="1697034"/>
          </a:xfrm>
        </p:grpSpPr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ED3E84F2-5C21-40B5-9F7A-DB819681644B}"/>
                </a:ext>
              </a:extLst>
            </p:cNvPr>
            <p:cNvSpPr/>
            <p:nvPr/>
          </p:nvSpPr>
          <p:spPr>
            <a:xfrm rot="5400000">
              <a:off x="8135704" y="2284339"/>
              <a:ext cx="1697034" cy="7129779"/>
            </a:xfrm>
            <a:custGeom>
              <a:avLst/>
              <a:gdLst>
                <a:gd name="connsiteX0" fmla="*/ 0 w 1770449"/>
                <a:gd name="connsiteY0" fmla="*/ 244036 h 7438221"/>
                <a:gd name="connsiteX1" fmla="*/ 0 w 1770449"/>
                <a:gd name="connsiteY1" fmla="*/ 94644 h 7438221"/>
                <a:gd name="connsiteX2" fmla="*/ 94644 w 1770449"/>
                <a:gd name="connsiteY2" fmla="*/ 0 h 7438221"/>
                <a:gd name="connsiteX3" fmla="*/ 1673746 w 1770449"/>
                <a:gd name="connsiteY3" fmla="*/ 0 h 7438221"/>
                <a:gd name="connsiteX4" fmla="*/ 1768390 w 1770449"/>
                <a:gd name="connsiteY4" fmla="*/ 94644 h 7438221"/>
                <a:gd name="connsiteX5" fmla="*/ 1768390 w 1770449"/>
                <a:gd name="connsiteY5" fmla="*/ 102165 h 7438221"/>
                <a:gd name="connsiteX6" fmla="*/ 1770449 w 1770449"/>
                <a:gd name="connsiteY6" fmla="*/ 102165 h 7438221"/>
                <a:gd name="connsiteX7" fmla="*/ 1770449 w 1770449"/>
                <a:gd name="connsiteY7" fmla="*/ 437800 h 7438221"/>
                <a:gd name="connsiteX8" fmla="*/ 1757168 w 1770449"/>
                <a:gd name="connsiteY8" fmla="*/ 509615 h 7438221"/>
                <a:gd name="connsiteX9" fmla="*/ 1763590 w 1770449"/>
                <a:gd name="connsiteY9" fmla="*/ 520004 h 7438221"/>
                <a:gd name="connsiteX10" fmla="*/ 1770449 w 1770449"/>
                <a:gd name="connsiteY10" fmla="*/ 557081 h 7438221"/>
                <a:gd name="connsiteX11" fmla="*/ 1770448 w 1770449"/>
                <a:gd name="connsiteY11" fmla="*/ 7342970 h 7438221"/>
                <a:gd name="connsiteX12" fmla="*/ 1683149 w 1770449"/>
                <a:gd name="connsiteY12" fmla="*/ 7438221 h 7438221"/>
                <a:gd name="connsiteX13" fmla="*/ 1333963 w 1770449"/>
                <a:gd name="connsiteY13" fmla="*/ 7438221 h 7438221"/>
                <a:gd name="connsiteX14" fmla="*/ 1246664 w 1770449"/>
                <a:gd name="connsiteY14" fmla="*/ 7342970 h 7438221"/>
                <a:gd name="connsiteX15" fmla="*/ 1246664 w 1770449"/>
                <a:gd name="connsiteY15" fmla="*/ 7337832 h 7438221"/>
                <a:gd name="connsiteX16" fmla="*/ 1285100 w 1770449"/>
                <a:gd name="connsiteY16" fmla="*/ 7328290 h 7438221"/>
                <a:gd name="connsiteX17" fmla="*/ 1346601 w 1770449"/>
                <a:gd name="connsiteY17" fmla="*/ 7228497 h 7438221"/>
                <a:gd name="connsiteX18" fmla="*/ 1332926 w 1770449"/>
                <a:gd name="connsiteY18" fmla="*/ 7158224 h 7438221"/>
                <a:gd name="connsiteX19" fmla="*/ 1335123 w 1770449"/>
                <a:gd name="connsiteY19" fmla="*/ 7157719 h 7438221"/>
                <a:gd name="connsiteX20" fmla="*/ 1246664 w 1770449"/>
                <a:gd name="connsiteY20" fmla="*/ 6698918 h 7438221"/>
                <a:gd name="connsiteX21" fmla="*/ 1246664 w 1770449"/>
                <a:gd name="connsiteY21" fmla="*/ 5198656 h 7438221"/>
                <a:gd name="connsiteX22" fmla="*/ 1137033 w 1770449"/>
                <a:gd name="connsiteY22" fmla="*/ 5198656 h 7438221"/>
                <a:gd name="connsiteX23" fmla="*/ 1137033 w 1770449"/>
                <a:gd name="connsiteY23" fmla="*/ 5143397 h 7438221"/>
                <a:gd name="connsiteX24" fmla="*/ 1158789 w 1770449"/>
                <a:gd name="connsiteY24" fmla="*/ 5099638 h 7438221"/>
                <a:gd name="connsiteX25" fmla="*/ 1204418 w 1770449"/>
                <a:gd name="connsiteY25" fmla="*/ 4852902 h 7438221"/>
                <a:gd name="connsiteX26" fmla="*/ 1158789 w 1770449"/>
                <a:gd name="connsiteY26" fmla="*/ 4606166 h 7438221"/>
                <a:gd name="connsiteX27" fmla="*/ 1137033 w 1770449"/>
                <a:gd name="connsiteY27" fmla="*/ 4562406 h 7438221"/>
                <a:gd name="connsiteX28" fmla="*/ 1137033 w 1770449"/>
                <a:gd name="connsiteY28" fmla="*/ 4507148 h 7438221"/>
                <a:gd name="connsiteX29" fmla="*/ 1246664 w 1770449"/>
                <a:gd name="connsiteY29" fmla="*/ 4507148 h 7438221"/>
                <a:gd name="connsiteX30" fmla="*/ 1246664 w 1770449"/>
                <a:gd name="connsiteY30" fmla="*/ 832655 h 7438221"/>
                <a:gd name="connsiteX31" fmla="*/ 65271 w 1770449"/>
                <a:gd name="connsiteY31" fmla="*/ 832655 h 7438221"/>
                <a:gd name="connsiteX32" fmla="*/ 2590 w 1770449"/>
                <a:gd name="connsiteY32" fmla="*/ 787323 h 7438221"/>
                <a:gd name="connsiteX33" fmla="*/ 2059 w 1770449"/>
                <a:gd name="connsiteY33" fmla="*/ 784455 h 7438221"/>
                <a:gd name="connsiteX34" fmla="*/ 88325 w 1770449"/>
                <a:gd name="connsiteY34" fmla="*/ 763037 h 7438221"/>
                <a:gd name="connsiteX35" fmla="*/ 52942 w 1770449"/>
                <a:gd name="connsiteY35" fmla="*/ 581223 h 7438221"/>
                <a:gd name="connsiteX36" fmla="*/ 18170 w 1770449"/>
                <a:gd name="connsiteY36" fmla="*/ 524922 h 7438221"/>
                <a:gd name="connsiteX37" fmla="*/ 2059 w 1770449"/>
                <a:gd name="connsiteY37" fmla="*/ 437800 h 7438221"/>
                <a:gd name="connsiteX38" fmla="*/ 2059 w 1770449"/>
                <a:gd name="connsiteY38" fmla="*/ 254235 h 743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70449" h="7438221">
                  <a:moveTo>
                    <a:pt x="0" y="244036"/>
                  </a:move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lnTo>
                    <a:pt x="1673746" y="0"/>
                  </a:lnTo>
                  <a:cubicBezTo>
                    <a:pt x="1726016" y="0"/>
                    <a:pt x="1768390" y="42374"/>
                    <a:pt x="1768390" y="94644"/>
                  </a:cubicBezTo>
                  <a:lnTo>
                    <a:pt x="1768390" y="102165"/>
                  </a:lnTo>
                  <a:lnTo>
                    <a:pt x="1770449" y="102165"/>
                  </a:lnTo>
                  <a:lnTo>
                    <a:pt x="1770449" y="437800"/>
                  </a:lnTo>
                  <a:lnTo>
                    <a:pt x="1757168" y="509615"/>
                  </a:lnTo>
                  <a:lnTo>
                    <a:pt x="1763590" y="520004"/>
                  </a:lnTo>
                  <a:cubicBezTo>
                    <a:pt x="1768007" y="531400"/>
                    <a:pt x="1770449" y="543930"/>
                    <a:pt x="1770449" y="557081"/>
                  </a:cubicBezTo>
                  <a:lnTo>
                    <a:pt x="1770448" y="7342970"/>
                  </a:lnTo>
                  <a:cubicBezTo>
                    <a:pt x="1770448" y="7395575"/>
                    <a:pt x="1731362" y="7438221"/>
                    <a:pt x="1683149" y="7438221"/>
                  </a:cubicBezTo>
                  <a:lnTo>
                    <a:pt x="1333963" y="7438221"/>
                  </a:lnTo>
                  <a:cubicBezTo>
                    <a:pt x="1285749" y="7438221"/>
                    <a:pt x="1246664" y="7395575"/>
                    <a:pt x="1246664" y="7342970"/>
                  </a:cubicBezTo>
                  <a:lnTo>
                    <a:pt x="1246664" y="7337832"/>
                  </a:lnTo>
                  <a:lnTo>
                    <a:pt x="1285100" y="7328290"/>
                  </a:lnTo>
                  <a:cubicBezTo>
                    <a:pt x="1327733" y="7317705"/>
                    <a:pt x="1355269" y="7273026"/>
                    <a:pt x="1346601" y="7228497"/>
                  </a:cubicBezTo>
                  <a:lnTo>
                    <a:pt x="1332926" y="7158224"/>
                  </a:lnTo>
                  <a:lnTo>
                    <a:pt x="1335123" y="7157719"/>
                  </a:lnTo>
                  <a:lnTo>
                    <a:pt x="1246664" y="6698918"/>
                  </a:lnTo>
                  <a:lnTo>
                    <a:pt x="1246664" y="5198656"/>
                  </a:lnTo>
                  <a:lnTo>
                    <a:pt x="1137033" y="5198656"/>
                  </a:lnTo>
                  <a:lnTo>
                    <a:pt x="1137033" y="5143397"/>
                  </a:lnTo>
                  <a:lnTo>
                    <a:pt x="1158789" y="5099638"/>
                  </a:lnTo>
                  <a:cubicBezTo>
                    <a:pt x="1188171" y="5023800"/>
                    <a:pt x="1204418" y="4940424"/>
                    <a:pt x="1204418" y="4852902"/>
                  </a:cubicBezTo>
                  <a:cubicBezTo>
                    <a:pt x="1204418" y="4765381"/>
                    <a:pt x="1188171" y="4682004"/>
                    <a:pt x="1158789" y="4606166"/>
                  </a:cubicBezTo>
                  <a:lnTo>
                    <a:pt x="1137033" y="4562406"/>
                  </a:lnTo>
                  <a:lnTo>
                    <a:pt x="1137033" y="4507148"/>
                  </a:lnTo>
                  <a:lnTo>
                    <a:pt x="1246664" y="4507148"/>
                  </a:lnTo>
                  <a:lnTo>
                    <a:pt x="1246664" y="832655"/>
                  </a:lnTo>
                  <a:lnTo>
                    <a:pt x="65271" y="832655"/>
                  </a:lnTo>
                  <a:cubicBezTo>
                    <a:pt x="37092" y="832655"/>
                    <a:pt x="12917" y="813962"/>
                    <a:pt x="2590" y="787323"/>
                  </a:cubicBezTo>
                  <a:lnTo>
                    <a:pt x="2059" y="784455"/>
                  </a:lnTo>
                  <a:lnTo>
                    <a:pt x="88325" y="763037"/>
                  </a:lnTo>
                  <a:lnTo>
                    <a:pt x="52942" y="581223"/>
                  </a:lnTo>
                  <a:lnTo>
                    <a:pt x="18170" y="524922"/>
                  </a:lnTo>
                  <a:cubicBezTo>
                    <a:pt x="7796" y="498144"/>
                    <a:pt x="2059" y="468704"/>
                    <a:pt x="2059" y="437800"/>
                  </a:cubicBezTo>
                  <a:lnTo>
                    <a:pt x="2059" y="25423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D559AC59-E822-4F4D-8585-1E27EBA903A9}"/>
                </a:ext>
              </a:extLst>
            </p:cNvPr>
            <p:cNvGrpSpPr/>
            <p:nvPr/>
          </p:nvGrpSpPr>
          <p:grpSpPr>
            <a:xfrm>
              <a:off x="7574883" y="6059376"/>
              <a:ext cx="3723167" cy="266977"/>
              <a:chOff x="12501500" y="3788787"/>
              <a:chExt cx="2568120" cy="184152"/>
            </a:xfrm>
            <a:solidFill>
              <a:srgbClr val="F6F67C"/>
            </a:solidFill>
          </p:grpSpPr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272B894C-8F91-471C-958E-3B23F2CBDA1C}"/>
                  </a:ext>
                </a:extLst>
              </p:cNvPr>
              <p:cNvSpPr/>
              <p:nvPr/>
            </p:nvSpPr>
            <p:spPr>
              <a:xfrm>
                <a:off x="1354836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57228EC7-4ADD-4A65-AD0F-41515CB9BABF}"/>
                  </a:ext>
                </a:extLst>
              </p:cNvPr>
              <p:cNvSpPr/>
              <p:nvPr/>
            </p:nvSpPr>
            <p:spPr>
              <a:xfrm>
                <a:off x="1461242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87D59A79-FC11-4166-8D8C-39A4D6E17427}"/>
                  </a:ext>
                </a:extLst>
              </p:cNvPr>
              <p:cNvSpPr/>
              <p:nvPr/>
            </p:nvSpPr>
            <p:spPr>
              <a:xfrm>
                <a:off x="1250150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8EB929-C75A-45BD-9EA2-D9CF28309E97}"/>
              </a:ext>
            </a:extLst>
          </p:cNvPr>
          <p:cNvGrpSpPr/>
          <p:nvPr/>
        </p:nvGrpSpPr>
        <p:grpSpPr>
          <a:xfrm>
            <a:off x="1584223" y="6687786"/>
            <a:ext cx="4182660" cy="1278660"/>
            <a:chOff x="1523815" y="6821251"/>
            <a:chExt cx="4182660" cy="1278660"/>
          </a:xfrm>
        </p:grpSpPr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9C3363A0-BB4E-48C0-9F4D-89E3453A5991}"/>
                </a:ext>
              </a:extLst>
            </p:cNvPr>
            <p:cNvCxnSpPr>
              <a:cxnSpLocks/>
              <a:stCxn id="227" idx="28"/>
            </p:cNvCxnSpPr>
            <p:nvPr/>
          </p:nvCxnSpPr>
          <p:spPr>
            <a:xfrm flipH="1">
              <a:off x="1523815" y="7286727"/>
              <a:ext cx="4006778" cy="47397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A8C7F1A5-C1F5-4A73-B70B-35727E4EE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3815" y="7724911"/>
              <a:ext cx="4182660" cy="357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" name="원호 224">
              <a:extLst>
                <a:ext uri="{FF2B5EF4-FFF2-40B4-BE49-F238E27FC236}">
                  <a16:creationId xmlns:a16="http://schemas.microsoft.com/office/drawing/2014/main" id="{BFCB6D94-0A35-411C-B835-E8D0DBE7CB10}"/>
                </a:ext>
              </a:extLst>
            </p:cNvPr>
            <p:cNvSpPr/>
            <p:nvPr/>
          </p:nvSpPr>
          <p:spPr>
            <a:xfrm>
              <a:off x="5078026" y="7358311"/>
              <a:ext cx="285535" cy="741600"/>
            </a:xfrm>
            <a:prstGeom prst="arc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2E1E1A4-31FB-4084-8CE1-8815B4A0F4FF}"/>
                </a:ext>
              </a:extLst>
            </p:cNvPr>
            <p:cNvSpPr txBox="1"/>
            <p:nvPr/>
          </p:nvSpPr>
          <p:spPr>
            <a:xfrm>
              <a:off x="1921473" y="6821251"/>
              <a:ext cx="11323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10 º</a:t>
              </a:r>
              <a:endPara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D61E80-D583-42A5-9E4E-7ACB71B5EFCD}"/>
              </a:ext>
            </a:extLst>
          </p:cNvPr>
          <p:cNvGrpSpPr/>
          <p:nvPr/>
        </p:nvGrpSpPr>
        <p:grpSpPr>
          <a:xfrm>
            <a:off x="8855720" y="2751859"/>
            <a:ext cx="7863148" cy="6309567"/>
            <a:chOff x="8382000" y="2552700"/>
            <a:chExt cx="7863148" cy="6309567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A6D10E21-1ABA-4DB3-A937-8EFC8CB3190E}"/>
                </a:ext>
              </a:extLst>
            </p:cNvPr>
            <p:cNvGrpSpPr/>
            <p:nvPr/>
          </p:nvGrpSpPr>
          <p:grpSpPr>
            <a:xfrm>
              <a:off x="8382000" y="2552700"/>
              <a:ext cx="7863148" cy="6309567"/>
              <a:chOff x="7587819" y="4259270"/>
              <a:chExt cx="7863148" cy="6309567"/>
            </a:xfrm>
          </p:grpSpPr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BC248E25-A4B1-46DE-83F9-CD46F317C80B}"/>
                  </a:ext>
                </a:extLst>
              </p:cNvPr>
              <p:cNvSpPr/>
              <p:nvPr/>
            </p:nvSpPr>
            <p:spPr>
              <a:xfrm>
                <a:off x="7587819" y="4838609"/>
                <a:ext cx="7863148" cy="5730228"/>
              </a:xfrm>
              <a:prstGeom prst="rect">
                <a:avLst/>
              </a:prstGeom>
              <a:solidFill>
                <a:srgbClr val="F8F7F6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9" name="Picture 4" descr="압정 사진, 이미지, 일러스트, 캘리그라피 - 크라우드픽">
                <a:extLst>
                  <a:ext uri="{FF2B5EF4-FFF2-40B4-BE49-F238E27FC236}">
                    <a16:creationId xmlns:a16="http://schemas.microsoft.com/office/drawing/2014/main" id="{A7872F2C-F416-40A4-A2AB-4E8E58BDF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4" t="6999" r="13518" b="65828"/>
              <a:stretch/>
            </p:blipFill>
            <p:spPr bwMode="auto">
              <a:xfrm>
                <a:off x="11241975" y="4259270"/>
                <a:ext cx="522488" cy="846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id="{CE4DB8D0-3044-40E8-BE7F-F7DC1E476E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27"/>
              <a:stretch/>
            </p:blipFill>
            <p:spPr>
              <a:xfrm>
                <a:off x="7919962" y="5647877"/>
                <a:ext cx="7177579" cy="3629721"/>
              </a:xfrm>
              <a:prstGeom prst="rect">
                <a:avLst/>
              </a:prstGeom>
            </p:spPr>
          </p:pic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1223BC04-F9DD-46E7-9CBC-43A02E2420CB}"/>
                  </a:ext>
                </a:extLst>
              </p:cNvPr>
              <p:cNvSpPr txBox="1"/>
              <p:nvPr/>
            </p:nvSpPr>
            <p:spPr>
              <a:xfrm>
                <a:off x="9297470" y="5186212"/>
                <a:ext cx="444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&lt; </a:t>
                </a:r>
                <a:r>
                  <a:rPr lang="ko-KR" altLang="en-US" sz="2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강아지 디스크</a:t>
                </a:r>
                <a:r>
                  <a:rPr lang="en-US" altLang="ko-KR" sz="2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/</a:t>
                </a:r>
                <a:r>
                  <a:rPr lang="ko-KR" altLang="en-US" sz="2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소화 불량 예방 </a:t>
                </a:r>
                <a:r>
                  <a:rPr lang="en-US" altLang="ko-KR" sz="2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&gt;</a:t>
                </a:r>
                <a:endParaRPr lang="ko-KR" altLang="en-US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F328AD40-95E4-4D4E-8B9D-39268B2DAF30}"/>
                </a:ext>
              </a:extLst>
            </p:cNvPr>
            <p:cNvSpPr txBox="1"/>
            <p:nvPr/>
          </p:nvSpPr>
          <p:spPr>
            <a:xfrm>
              <a:off x="10630116" y="7746598"/>
              <a:ext cx="33345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소형견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신체길이에서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5~15cm</a:t>
              </a:r>
            </a:p>
            <a:p>
              <a:pPr algn="ctr"/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중형견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신체 길이에서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17~33cm</a:t>
              </a:r>
            </a:p>
            <a:p>
              <a:pPr algn="ctr"/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대형견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33~48cm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5DFF52FD-598B-40D1-952A-A01B0A87293B}"/>
              </a:ext>
            </a:extLst>
          </p:cNvPr>
          <p:cNvSpPr txBox="1"/>
          <p:nvPr/>
        </p:nvSpPr>
        <p:spPr>
          <a:xfrm>
            <a:off x="14983109" y="8598468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수의사님 답변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6B4C97F-150A-4B94-BC12-AC0AAC3AFF4C}"/>
              </a:ext>
            </a:extLst>
          </p:cNvPr>
          <p:cNvSpPr txBox="1"/>
          <p:nvPr/>
        </p:nvSpPr>
        <p:spPr>
          <a:xfrm>
            <a:off x="3521307" y="3318549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설계 원리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lang="ko-KR" altLang="en-US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49092-B669-42F7-A13A-EDE35113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432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01">
            <a:extLst>
              <a:ext uri="{FF2B5EF4-FFF2-40B4-BE49-F238E27FC236}">
                <a16:creationId xmlns:a16="http://schemas.microsoft.com/office/drawing/2014/main" id="{B064F41B-3392-4378-8289-1C13DBA0A04A}"/>
              </a:ext>
            </a:extLst>
          </p:cNvPr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103" name="Object 2">
              <a:extLst>
                <a:ext uri="{FF2B5EF4-FFF2-40B4-BE49-F238E27FC236}">
                  <a16:creationId xmlns:a16="http://schemas.microsoft.com/office/drawing/2014/main" id="{E8263B93-8697-4819-944E-2E47FB35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46" name="Object 46"/>
          <p:cNvSpPr txBox="1"/>
          <p:nvPr/>
        </p:nvSpPr>
        <p:spPr>
          <a:xfrm>
            <a:off x="6853404" y="1424733"/>
            <a:ext cx="99109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웹</a:t>
            </a:r>
            <a:r>
              <a:rPr lang="en-US" altLang="ko-KR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/</a:t>
            </a:r>
            <a:r>
              <a:rPr lang="ko-KR" altLang="en-US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앱 소개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42857" y="1126390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 err="1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r>
              <a:rPr lang="ko-KR" altLang="en-US" sz="4000" kern="0" spc="-100" dirty="0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 설명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33530AC-8D94-4173-92D1-DC2B5EFF3753}"/>
              </a:ext>
            </a:extLst>
          </p:cNvPr>
          <p:cNvGrpSpPr/>
          <p:nvPr/>
        </p:nvGrpSpPr>
        <p:grpSpPr>
          <a:xfrm>
            <a:off x="13066016" y="4457700"/>
            <a:ext cx="4272011" cy="3694784"/>
            <a:chOff x="10434453" y="5046680"/>
            <a:chExt cx="4499937" cy="3891914"/>
          </a:xfrm>
        </p:grpSpPr>
        <p:grpSp>
          <p:nvGrpSpPr>
            <p:cNvPr id="105" name="그룹 1001">
              <a:extLst>
                <a:ext uri="{FF2B5EF4-FFF2-40B4-BE49-F238E27FC236}">
                  <a16:creationId xmlns:a16="http://schemas.microsoft.com/office/drawing/2014/main" id="{E7A74991-1C36-4F87-A9A3-31946A7E0206}"/>
                </a:ext>
              </a:extLst>
            </p:cNvPr>
            <p:cNvGrpSpPr/>
            <p:nvPr/>
          </p:nvGrpSpPr>
          <p:grpSpPr>
            <a:xfrm>
              <a:off x="10758757" y="5046680"/>
              <a:ext cx="3891914" cy="3891914"/>
              <a:chOff x="14464841" y="841573"/>
              <a:chExt cx="2924053" cy="2924053"/>
            </a:xfrm>
          </p:grpSpPr>
          <p:pic>
            <p:nvPicPr>
              <p:cNvPr id="108" name="Object 2">
                <a:extLst>
                  <a:ext uri="{FF2B5EF4-FFF2-40B4-BE49-F238E27FC236}">
                    <a16:creationId xmlns:a16="http://schemas.microsoft.com/office/drawing/2014/main" id="{5DDF940F-D27A-4B36-8D68-D06185C87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464841" y="841573"/>
                <a:ext cx="2924053" cy="2924053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BBEC4F6-ED95-40B7-AF91-9040C62CAC6F}"/>
                </a:ext>
              </a:extLst>
            </p:cNvPr>
            <p:cNvSpPr txBox="1"/>
            <p:nvPr/>
          </p:nvSpPr>
          <p:spPr>
            <a:xfrm>
              <a:off x="11187891" y="6049166"/>
              <a:ext cx="2993059" cy="55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Main</a:t>
              </a:r>
              <a:r>
                <a:rPr lang="ko-KR" altLang="en-US" sz="28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서비스</a:t>
              </a:r>
              <a:endParaRPr lang="en-US" altLang="ko-KR" sz="2400" b="1" i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C495530-A206-4D49-A687-9FADD36759E3}"/>
                </a:ext>
              </a:extLst>
            </p:cNvPr>
            <p:cNvSpPr txBox="1"/>
            <p:nvPr/>
          </p:nvSpPr>
          <p:spPr>
            <a:xfrm>
              <a:off x="10434453" y="6795655"/>
              <a:ext cx="4499937" cy="1368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치료제와 청결제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의</a:t>
              </a:r>
              <a:endParaRPr lang="en-US" altLang="ko-KR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342900" indent="-34290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분사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예약</a:t>
              </a:r>
              <a:endParaRPr lang="en-US" altLang="ko-KR" b="0" i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342900" indent="-34290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잔량 확인</a:t>
              </a:r>
              <a:endParaRPr lang="en-US" altLang="ko-KR" b="0" i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482EC5-EEDB-4F85-BD99-F47D5BA49516}"/>
              </a:ext>
            </a:extLst>
          </p:cNvPr>
          <p:cNvGrpSpPr/>
          <p:nvPr/>
        </p:nvGrpSpPr>
        <p:grpSpPr>
          <a:xfrm>
            <a:off x="689098" y="3641383"/>
            <a:ext cx="12162450" cy="6645617"/>
            <a:chOff x="689098" y="3641383"/>
            <a:chExt cx="12162450" cy="664561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FA02DF6-D745-4841-B9FA-D9205C290E58}"/>
                </a:ext>
              </a:extLst>
            </p:cNvPr>
            <p:cNvGrpSpPr/>
            <p:nvPr/>
          </p:nvGrpSpPr>
          <p:grpSpPr>
            <a:xfrm>
              <a:off x="9072702" y="3641383"/>
              <a:ext cx="3778846" cy="6645617"/>
              <a:chOff x="9883277" y="3641383"/>
              <a:chExt cx="3778846" cy="6645617"/>
            </a:xfrm>
          </p:grpSpPr>
          <p:grpSp>
            <p:nvGrpSpPr>
              <p:cNvPr id="90" name="그룹 1008">
                <a:extLst>
                  <a:ext uri="{FF2B5EF4-FFF2-40B4-BE49-F238E27FC236}">
                    <a16:creationId xmlns:a16="http://schemas.microsoft.com/office/drawing/2014/main" id="{60E28ACC-B409-4F61-9EC1-A5E1BA43C2EE}"/>
                  </a:ext>
                </a:extLst>
              </p:cNvPr>
              <p:cNvGrpSpPr/>
              <p:nvPr/>
            </p:nvGrpSpPr>
            <p:grpSpPr>
              <a:xfrm>
                <a:off x="9883277" y="3641383"/>
                <a:ext cx="3778846" cy="6645617"/>
                <a:chOff x="7400580" y="3108315"/>
                <a:chExt cx="3778846" cy="6645617"/>
              </a:xfrm>
            </p:grpSpPr>
            <p:grpSp>
              <p:nvGrpSpPr>
                <p:cNvPr id="91" name="그룹 1009">
                  <a:extLst>
                    <a:ext uri="{FF2B5EF4-FFF2-40B4-BE49-F238E27FC236}">
                      <a16:creationId xmlns:a16="http://schemas.microsoft.com/office/drawing/2014/main" id="{E0F3374F-F0CE-48B1-9FFA-80A3A25A253E}"/>
                    </a:ext>
                  </a:extLst>
                </p:cNvPr>
                <p:cNvGrpSpPr/>
                <p:nvPr/>
              </p:nvGrpSpPr>
              <p:grpSpPr>
                <a:xfrm>
                  <a:off x="7400580" y="3108315"/>
                  <a:ext cx="3778846" cy="6645617"/>
                  <a:chOff x="7400580" y="3108315"/>
                  <a:chExt cx="3778846" cy="6645617"/>
                </a:xfrm>
              </p:grpSpPr>
              <p:pic>
                <p:nvPicPr>
                  <p:cNvPr id="99" name="Object 32">
                    <a:extLst>
                      <a:ext uri="{FF2B5EF4-FFF2-40B4-BE49-F238E27FC236}">
                        <a16:creationId xmlns:a16="http://schemas.microsoft.com/office/drawing/2014/main" id="{9FFC143A-3C57-4BF0-BEBD-58546B59A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/>
                  <a:srcRect b="13327"/>
                  <a:stretch/>
                </p:blipFill>
                <p:spPr>
                  <a:xfrm>
                    <a:off x="7400580" y="3108315"/>
                    <a:ext cx="3778846" cy="66456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2" name="Object 35">
                  <a:extLst>
                    <a:ext uri="{FF2B5EF4-FFF2-40B4-BE49-F238E27FC236}">
                      <a16:creationId xmlns:a16="http://schemas.microsoft.com/office/drawing/2014/main" id="{9C46E0D6-C2B1-47DA-9E15-F1BAF59E9B31}"/>
                    </a:ext>
                  </a:extLst>
                </p:cNvPr>
                <p:cNvSpPr txBox="1"/>
                <p:nvPr/>
              </p:nvSpPr>
              <p:spPr>
                <a:xfrm>
                  <a:off x="7886352" y="3395968"/>
                  <a:ext cx="971920" cy="26161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sz="1100" dirty="0">
                      <a:solidFill>
                        <a:srgbClr val="606060"/>
                      </a:solidFill>
                      <a:latin typeface="나눔스퀘어라운드 Regular" panose="020B0600000101010101" pitchFamily="50" charset="-127"/>
                      <a:cs typeface="Noto Sans CJK KR Medium" pitchFamily="34" charset="0"/>
                    </a:rPr>
                    <a:t>14:45</a:t>
                  </a:r>
                  <a:endParaRPr lang="en-US" dirty="0"/>
                </a:p>
              </p:txBody>
            </p:sp>
          </p:grp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8152862-E2B7-4B55-90D7-FED4EFD9D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7745" y="4221525"/>
                <a:ext cx="3349910" cy="6065475"/>
              </a:xfrm>
              <a:prstGeom prst="rect">
                <a:avLst/>
              </a:prstGeom>
            </p:spPr>
          </p:pic>
        </p:grpSp>
        <p:pic>
          <p:nvPicPr>
            <p:cNvPr id="344" name="Object 5">
              <a:extLst>
                <a:ext uri="{FF2B5EF4-FFF2-40B4-BE49-F238E27FC236}">
                  <a16:creationId xmlns:a16="http://schemas.microsoft.com/office/drawing/2014/main" id="{78849224-DDDD-49F0-B7B8-CE249B22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098" y="3701625"/>
              <a:ext cx="7914333" cy="5023275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EA1D8A2-F20F-4FD9-A026-BF3A06D6A517}"/>
                </a:ext>
              </a:extLst>
            </p:cNvPr>
            <p:cNvGrpSpPr/>
            <p:nvPr/>
          </p:nvGrpSpPr>
          <p:grpSpPr>
            <a:xfrm>
              <a:off x="883626" y="3871781"/>
              <a:ext cx="7498374" cy="4695634"/>
              <a:chOff x="4495800" y="3929035"/>
              <a:chExt cx="7771422" cy="486662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947A9D0-BC20-470C-86DC-002A3E637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35764"/>
              <a:stretch/>
            </p:blipFill>
            <p:spPr>
              <a:xfrm>
                <a:off x="4495800" y="3929035"/>
                <a:ext cx="7771422" cy="3713057"/>
              </a:xfrm>
              <a:prstGeom prst="round2SameRect">
                <a:avLst>
                  <a:gd name="adj1" fmla="val 2487"/>
                  <a:gd name="adj2" fmla="val 0"/>
                </a:avLst>
              </a:prstGeom>
            </p:spPr>
          </p:pic>
          <p:pic>
            <p:nvPicPr>
              <p:cNvPr id="345" name="그림 344">
                <a:extLst>
                  <a:ext uri="{FF2B5EF4-FFF2-40B4-BE49-F238E27FC236}">
                    <a16:creationId xmlns:a16="http://schemas.microsoft.com/office/drawing/2014/main" id="{60727B11-18A6-41BD-8712-2A3A34F4F7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044"/>
              <a:stretch/>
            </p:blipFill>
            <p:spPr>
              <a:xfrm>
                <a:off x="4495800" y="7642093"/>
                <a:ext cx="7771422" cy="1153564"/>
              </a:xfrm>
              <a:prstGeom prst="round2SameRect">
                <a:avLst>
                  <a:gd name="adj1" fmla="val 0"/>
                  <a:gd name="adj2" fmla="val 14344"/>
                </a:avLst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B5E4D4-6B07-4F5E-B813-F396A407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4354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01">
            <a:extLst>
              <a:ext uri="{FF2B5EF4-FFF2-40B4-BE49-F238E27FC236}">
                <a16:creationId xmlns:a16="http://schemas.microsoft.com/office/drawing/2014/main" id="{B064F41B-3392-4378-8289-1C13DBA0A04A}"/>
              </a:ext>
            </a:extLst>
          </p:cNvPr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103" name="Object 2">
              <a:extLst>
                <a:ext uri="{FF2B5EF4-FFF2-40B4-BE49-F238E27FC236}">
                  <a16:creationId xmlns:a16="http://schemas.microsoft.com/office/drawing/2014/main" id="{E8263B93-8697-4819-944E-2E47FB35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46" name="Object 46"/>
          <p:cNvSpPr txBox="1"/>
          <p:nvPr/>
        </p:nvSpPr>
        <p:spPr>
          <a:xfrm>
            <a:off x="6853404" y="1424733"/>
            <a:ext cx="99109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개발 스택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42857" y="1126390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100" dirty="0" err="1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r>
              <a:rPr lang="ko-KR" altLang="en-US" sz="4000" kern="0" spc="-100" dirty="0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 설명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48D3EC-7D6A-4660-93FA-2F302BDDBF09}"/>
              </a:ext>
            </a:extLst>
          </p:cNvPr>
          <p:cNvGrpSpPr/>
          <p:nvPr/>
        </p:nvGrpSpPr>
        <p:grpSpPr>
          <a:xfrm>
            <a:off x="6524899" y="3689327"/>
            <a:ext cx="10707351" cy="6175877"/>
            <a:chOff x="6524899" y="3689327"/>
            <a:chExt cx="10707351" cy="6175877"/>
          </a:xfrm>
        </p:grpSpPr>
        <p:pic>
          <p:nvPicPr>
            <p:cNvPr id="109" name="Picture 4" descr="https://mblogthumb-phinf.pstatic.net/MjAxODA5MDRfMjIz/MDAxNTM2MDQ5NjMwOTAz.bd_vWB7_Bm2UVnOTcPviBtjt9KQb038kCCyzvq8Vsnkg.e_axb5ThEj1E4SlrXxunqRWwFVZ81LPq5oAjirtAIh4g.PNG.darkchrno/image.png?type=w800">
              <a:extLst>
                <a:ext uri="{FF2B5EF4-FFF2-40B4-BE49-F238E27FC236}">
                  <a16:creationId xmlns:a16="http://schemas.microsoft.com/office/drawing/2014/main" id="{5056B9F7-BC55-4B5D-93B6-69BD7BF582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42" r="31514" b="23188"/>
            <a:stretch/>
          </p:blipFill>
          <p:spPr bwMode="auto">
            <a:xfrm>
              <a:off x="11530179" y="7708983"/>
              <a:ext cx="1307631" cy="137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95AB95FD-A3BB-4543-B474-E8F5854FC038}"/>
                </a:ext>
              </a:extLst>
            </p:cNvPr>
            <p:cNvCxnSpPr>
              <a:cxnSpLocks/>
            </p:cNvCxnSpPr>
            <p:nvPr/>
          </p:nvCxnSpPr>
          <p:spPr>
            <a:xfrm>
              <a:off x="9684726" y="8398054"/>
              <a:ext cx="15073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5031FBC-83F1-4B76-AA4B-8F682BF0CBE7}"/>
                </a:ext>
              </a:extLst>
            </p:cNvPr>
            <p:cNvGrpSpPr/>
            <p:nvPr/>
          </p:nvGrpSpPr>
          <p:grpSpPr>
            <a:xfrm>
              <a:off x="6524899" y="7584400"/>
              <a:ext cx="2919654" cy="2280804"/>
              <a:chOff x="12504135" y="3933738"/>
              <a:chExt cx="4724400" cy="3690654"/>
            </a:xfrm>
          </p:grpSpPr>
          <p:pic>
            <p:nvPicPr>
              <p:cNvPr id="111" name="Picture 2" descr="i619f8f331976c">
                <a:extLst>
                  <a:ext uri="{FF2B5EF4-FFF2-40B4-BE49-F238E27FC236}">
                    <a16:creationId xmlns:a16="http://schemas.microsoft.com/office/drawing/2014/main" id="{7FB8DA6B-3C9F-4F77-A055-177E171373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40" t="52353" r="14022" b="38348"/>
              <a:stretch/>
            </p:blipFill>
            <p:spPr bwMode="auto">
              <a:xfrm>
                <a:off x="12504135" y="3936137"/>
                <a:ext cx="4724400" cy="3688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C9F00482-894A-4294-B0B1-5E5C5AF2959F}"/>
                  </a:ext>
                </a:extLst>
              </p:cNvPr>
              <p:cNvGrpSpPr/>
              <p:nvPr/>
            </p:nvGrpSpPr>
            <p:grpSpPr>
              <a:xfrm>
                <a:off x="12504135" y="3933738"/>
                <a:ext cx="4724400" cy="3688255"/>
                <a:chOff x="10099024" y="3921901"/>
                <a:chExt cx="4724400" cy="3688255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FAF0B16A-7190-4BE1-8341-7C2346498821}"/>
                    </a:ext>
                  </a:extLst>
                </p:cNvPr>
                <p:cNvGrpSpPr/>
                <p:nvPr/>
              </p:nvGrpSpPr>
              <p:grpSpPr>
                <a:xfrm>
                  <a:off x="11929983" y="5906585"/>
                  <a:ext cx="1902966" cy="999251"/>
                  <a:chOff x="11923494" y="7360503"/>
                  <a:chExt cx="1902966" cy="999251"/>
                </a:xfrm>
              </p:grpSpPr>
              <p:sp>
                <p:nvSpPr>
                  <p:cNvPr id="115" name="자유형: 도형 114">
                    <a:extLst>
                      <a:ext uri="{FF2B5EF4-FFF2-40B4-BE49-F238E27FC236}">
                        <a16:creationId xmlns:a16="http://schemas.microsoft.com/office/drawing/2014/main" id="{9278A371-59F0-4686-A3C1-3CC9521FAE91}"/>
                      </a:ext>
                    </a:extLst>
                  </p:cNvPr>
                  <p:cNvSpPr/>
                  <p:nvPr/>
                </p:nvSpPr>
                <p:spPr>
                  <a:xfrm rot="20354233">
                    <a:off x="13328846" y="7667863"/>
                    <a:ext cx="497614" cy="691891"/>
                  </a:xfrm>
                  <a:custGeom>
                    <a:avLst/>
                    <a:gdLst>
                      <a:gd name="connsiteX0" fmla="*/ 497614 w 497614"/>
                      <a:gd name="connsiteY0" fmla="*/ 0 h 691891"/>
                      <a:gd name="connsiteX1" fmla="*/ 497614 w 497614"/>
                      <a:gd name="connsiteY1" fmla="*/ 290561 h 691891"/>
                      <a:gd name="connsiteX2" fmla="*/ 14368 w 497614"/>
                      <a:gd name="connsiteY2" fmla="*/ 691891 h 691891"/>
                      <a:gd name="connsiteX3" fmla="*/ 0 w 497614"/>
                      <a:gd name="connsiteY3" fmla="*/ 691891 h 691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97614" h="691891">
                        <a:moveTo>
                          <a:pt x="497614" y="0"/>
                        </a:moveTo>
                        <a:lnTo>
                          <a:pt x="497614" y="290561"/>
                        </a:lnTo>
                        <a:lnTo>
                          <a:pt x="14368" y="691891"/>
                        </a:lnTo>
                        <a:lnTo>
                          <a:pt x="0" y="691891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FCAD0B1-32B5-4A56-A6C5-285C72091BE1}"/>
                      </a:ext>
                    </a:extLst>
                  </p:cNvPr>
                  <p:cNvGrpSpPr/>
                  <p:nvPr/>
                </p:nvGrpSpPr>
                <p:grpSpPr>
                  <a:xfrm>
                    <a:off x="11923494" y="7360503"/>
                    <a:ext cx="1663710" cy="968514"/>
                    <a:chOff x="4809260" y="3512560"/>
                    <a:chExt cx="4877200" cy="2839220"/>
                  </a:xfrm>
                  <a:scene3d>
                    <a:camera prst="orthographicFront">
                      <a:rot lat="20505055" lon="145097" rev="20765736"/>
                    </a:camera>
                    <a:lightRig rig="threePt" dir="t"/>
                  </a:scene3d>
                </p:grpSpPr>
                <p:sp>
                  <p:nvSpPr>
                    <p:cNvPr id="117" name="사각형: 둥근 모서리 116">
                      <a:extLst>
                        <a:ext uri="{FF2B5EF4-FFF2-40B4-BE49-F238E27FC236}">
                          <a16:creationId xmlns:a16="http://schemas.microsoft.com/office/drawing/2014/main" id="{84A2F135-7C10-447F-968C-ADF24EE7C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260" y="3512560"/>
                      <a:ext cx="4877200" cy="2839220"/>
                    </a:xfrm>
                    <a:prstGeom prst="roundRect">
                      <a:avLst>
                        <a:gd name="adj" fmla="val 12463"/>
                      </a:avLst>
                    </a:prstGeom>
                    <a:gradFill>
                      <a:gsLst>
                        <a:gs pos="0">
                          <a:schemeClr val="accent3">
                            <a:lumMod val="20000"/>
                            <a:lumOff val="80000"/>
                          </a:schemeClr>
                        </a:gs>
                        <a:gs pos="34000">
                          <a:schemeClr val="accent3">
                            <a:lumMod val="40000"/>
                            <a:lumOff val="60000"/>
                          </a:schemeClr>
                        </a:gs>
                        <a:gs pos="61000">
                          <a:schemeClr val="accent3">
                            <a:lumMod val="60000"/>
                            <a:lumOff val="40000"/>
                          </a:schemeClr>
                        </a:gs>
                        <a:gs pos="100000">
                          <a:schemeClr val="accent3">
                            <a:lumMod val="7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77" name="그룹 176">
                      <a:extLst>
                        <a:ext uri="{FF2B5EF4-FFF2-40B4-BE49-F238E27FC236}">
                          <a16:creationId xmlns:a16="http://schemas.microsoft.com/office/drawing/2014/main" id="{C1599B33-8373-4A56-B067-7CF2584A1B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7393" y="3782153"/>
                      <a:ext cx="4380933" cy="2300031"/>
                      <a:chOff x="929320" y="3579821"/>
                      <a:chExt cx="4380933" cy="2300031"/>
                    </a:xfrm>
                  </p:grpSpPr>
                  <p:grpSp>
                    <p:nvGrpSpPr>
                      <p:cNvPr id="178" name="그룹 177">
                        <a:extLst>
                          <a:ext uri="{FF2B5EF4-FFF2-40B4-BE49-F238E27FC236}">
                            <a16:creationId xmlns:a16="http://schemas.microsoft.com/office/drawing/2014/main" id="{FFFEA945-B2A6-4FC0-9352-BB7D87875E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9320" y="3579821"/>
                        <a:ext cx="4380933" cy="2300031"/>
                        <a:chOff x="7334949" y="888949"/>
                        <a:chExt cx="6152451" cy="3230095"/>
                      </a:xfr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grpSpPr>
                    <p:sp>
                      <p:nvSpPr>
                        <p:cNvPr id="229" name="사각형: 둥근 모서리 228">
                          <a:extLst>
                            <a:ext uri="{FF2B5EF4-FFF2-40B4-BE49-F238E27FC236}">
                              <a16:creationId xmlns:a16="http://schemas.microsoft.com/office/drawing/2014/main" id="{9B3A9019-A4DB-46E4-88E9-3477E4D902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34949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230" name="사각형: 둥근 모서리 229">
                          <a:extLst>
                            <a:ext uri="{FF2B5EF4-FFF2-40B4-BE49-F238E27FC236}">
                              <a16:creationId xmlns:a16="http://schemas.microsoft.com/office/drawing/2014/main" id="{B6FCC4FC-E7F4-4322-A6C5-31F8BF7375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95233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1" name="사각형: 둥근 모서리 230">
                          <a:extLst>
                            <a:ext uri="{FF2B5EF4-FFF2-40B4-BE49-F238E27FC236}">
                              <a16:creationId xmlns:a16="http://schemas.microsoft.com/office/drawing/2014/main" id="{974C776B-CC07-4F1D-8606-F6690934DB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55517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2" name="사각형: 둥근 모서리 231">
                          <a:extLst>
                            <a:ext uri="{FF2B5EF4-FFF2-40B4-BE49-F238E27FC236}">
                              <a16:creationId xmlns:a16="http://schemas.microsoft.com/office/drawing/2014/main" id="{379EFFE7-AABE-4A99-9FD5-78F4CCDB5C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15801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3" name="사각형: 둥근 모서리 232">
                          <a:extLst>
                            <a:ext uri="{FF2B5EF4-FFF2-40B4-BE49-F238E27FC236}">
                              <a16:creationId xmlns:a16="http://schemas.microsoft.com/office/drawing/2014/main" id="{1DA7263E-4DF1-47D6-8836-1617248C0C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76085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4" name="사각형: 둥근 모서리 233">
                          <a:extLst>
                            <a:ext uri="{FF2B5EF4-FFF2-40B4-BE49-F238E27FC236}">
                              <a16:creationId xmlns:a16="http://schemas.microsoft.com/office/drawing/2014/main" id="{0DD0C1D1-2C6D-4C66-ACD4-3E08D976AE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36369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5" name="사각형: 둥근 모서리 234">
                          <a:extLst>
                            <a:ext uri="{FF2B5EF4-FFF2-40B4-BE49-F238E27FC236}">
                              <a16:creationId xmlns:a16="http://schemas.microsoft.com/office/drawing/2014/main" id="{C55B9734-2D2E-4660-9B3E-D80455A9C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6653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6" name="사각형: 둥근 모서리 235">
                          <a:extLst>
                            <a:ext uri="{FF2B5EF4-FFF2-40B4-BE49-F238E27FC236}">
                              <a16:creationId xmlns:a16="http://schemas.microsoft.com/office/drawing/2014/main" id="{C92DE8EB-D83E-4A0E-B8EE-297E965C1C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6937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7" name="사각형: 둥근 모서리 236">
                          <a:extLst>
                            <a:ext uri="{FF2B5EF4-FFF2-40B4-BE49-F238E27FC236}">
                              <a16:creationId xmlns:a16="http://schemas.microsoft.com/office/drawing/2014/main" id="{CD041563-1EAE-4B09-8EB7-C111AA1DDB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13178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8" name="사각형: 둥근 모서리 237">
                          <a:extLst>
                            <a:ext uri="{FF2B5EF4-FFF2-40B4-BE49-F238E27FC236}">
                              <a16:creationId xmlns:a16="http://schemas.microsoft.com/office/drawing/2014/main" id="{705F3E2A-1352-464A-9C8E-8BC7C8D672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73462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9" name="사각형: 둥근 모서리 238">
                          <a:extLst>
                            <a:ext uri="{FF2B5EF4-FFF2-40B4-BE49-F238E27FC236}">
                              <a16:creationId xmlns:a16="http://schemas.microsoft.com/office/drawing/2014/main" id="{FFA98D9C-7156-491A-B67F-CD0905CE16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933746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0" name="사각형: 둥근 모서리 239">
                          <a:extLst>
                            <a:ext uri="{FF2B5EF4-FFF2-40B4-BE49-F238E27FC236}">
                              <a16:creationId xmlns:a16="http://schemas.microsoft.com/office/drawing/2014/main" id="{52EB19D8-34FB-4A48-A539-5000E4E6D5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94030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1" name="사각형: 둥근 모서리 240">
                          <a:extLst>
                            <a:ext uri="{FF2B5EF4-FFF2-40B4-BE49-F238E27FC236}">
                              <a16:creationId xmlns:a16="http://schemas.microsoft.com/office/drawing/2014/main" id="{B5813DA4-27AA-49DA-9F4B-284291247B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54314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2" name="사각형: 둥근 모서리 241">
                          <a:extLst>
                            <a:ext uri="{FF2B5EF4-FFF2-40B4-BE49-F238E27FC236}">
                              <a16:creationId xmlns:a16="http://schemas.microsoft.com/office/drawing/2014/main" id="{94E38412-9586-4D04-AF6F-08DB2A3D89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14598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3" name="사각형: 둥근 모서리 242">
                          <a:extLst>
                            <a:ext uri="{FF2B5EF4-FFF2-40B4-BE49-F238E27FC236}">
                              <a16:creationId xmlns:a16="http://schemas.microsoft.com/office/drawing/2014/main" id="{146C5BFB-36A8-4645-B80F-E1E6D548A0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974882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4" name="사각형: 둥근 모서리 243">
                          <a:extLst>
                            <a:ext uri="{FF2B5EF4-FFF2-40B4-BE49-F238E27FC236}">
                              <a16:creationId xmlns:a16="http://schemas.microsoft.com/office/drawing/2014/main" id="{D89D4DEF-5B06-4984-9986-2A7F18873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235166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5" name="사각형: 둥근 모서리 244">
                          <a:extLst>
                            <a:ext uri="{FF2B5EF4-FFF2-40B4-BE49-F238E27FC236}">
                              <a16:creationId xmlns:a16="http://schemas.microsoft.com/office/drawing/2014/main" id="{5A1600E6-34B0-4028-B5A5-8B40F4BA2A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495450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6" name="사각형: 둥근 모서리 245">
                          <a:extLst>
                            <a:ext uri="{FF2B5EF4-FFF2-40B4-BE49-F238E27FC236}">
                              <a16:creationId xmlns:a16="http://schemas.microsoft.com/office/drawing/2014/main" id="{5BDDAD36-9981-4D04-B89E-DB60DD2E47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755734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7" name="사각형: 둥근 모서리 246">
                          <a:extLst>
                            <a:ext uri="{FF2B5EF4-FFF2-40B4-BE49-F238E27FC236}">
                              <a16:creationId xmlns:a16="http://schemas.microsoft.com/office/drawing/2014/main" id="{B8CB8378-2ADA-43D8-A424-E5812F6885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016018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8" name="사각형: 둥근 모서리 247">
                          <a:extLst>
                            <a:ext uri="{FF2B5EF4-FFF2-40B4-BE49-F238E27FC236}">
                              <a16:creationId xmlns:a16="http://schemas.microsoft.com/office/drawing/2014/main" id="{538D05CD-381D-4AE6-8D30-D3B7B8E120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276302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49" name="사각형: 둥근 모서리 248">
                          <a:extLst>
                            <a:ext uri="{FF2B5EF4-FFF2-40B4-BE49-F238E27FC236}">
                              <a16:creationId xmlns:a16="http://schemas.microsoft.com/office/drawing/2014/main" id="{1C42EC4B-83FD-4CEC-91C3-609CF3220B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32543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0" name="사각형: 둥근 모서리 249">
                          <a:extLst>
                            <a:ext uri="{FF2B5EF4-FFF2-40B4-BE49-F238E27FC236}">
                              <a16:creationId xmlns:a16="http://schemas.microsoft.com/office/drawing/2014/main" id="{994ECAF5-E8C7-4F8F-BE21-BA487B2A3D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92827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1" name="사각형: 둥근 모서리 250">
                          <a:extLst>
                            <a:ext uri="{FF2B5EF4-FFF2-40B4-BE49-F238E27FC236}">
                              <a16:creationId xmlns:a16="http://schemas.microsoft.com/office/drawing/2014/main" id="{51EE4E33-B1C0-44C8-B0E3-7C36E738E5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053111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2" name="사각형: 둥근 모서리 251">
                          <a:extLst>
                            <a:ext uri="{FF2B5EF4-FFF2-40B4-BE49-F238E27FC236}">
                              <a16:creationId xmlns:a16="http://schemas.microsoft.com/office/drawing/2014/main" id="{927787FA-A49B-4BCA-8444-267B770C5C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13395" y="888949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3" name="사각형: 둥근 모서리 252">
                          <a:extLst>
                            <a:ext uri="{FF2B5EF4-FFF2-40B4-BE49-F238E27FC236}">
                              <a16:creationId xmlns:a16="http://schemas.microsoft.com/office/drawing/2014/main" id="{BF5D3A82-80C5-4340-AB44-1F349CB6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34949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4" name="사각형: 둥근 모서리 253">
                          <a:extLst>
                            <a:ext uri="{FF2B5EF4-FFF2-40B4-BE49-F238E27FC236}">
                              <a16:creationId xmlns:a16="http://schemas.microsoft.com/office/drawing/2014/main" id="{1988A72F-BB0D-4BEB-8551-3B8FBF2E61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95233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5" name="사각형: 둥근 모서리 254">
                          <a:extLst>
                            <a:ext uri="{FF2B5EF4-FFF2-40B4-BE49-F238E27FC236}">
                              <a16:creationId xmlns:a16="http://schemas.microsoft.com/office/drawing/2014/main" id="{0335330A-8F8E-49D0-BAAA-AD8B6B0A0D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55517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6" name="사각형: 둥근 모서리 255">
                          <a:extLst>
                            <a:ext uri="{FF2B5EF4-FFF2-40B4-BE49-F238E27FC236}">
                              <a16:creationId xmlns:a16="http://schemas.microsoft.com/office/drawing/2014/main" id="{AA392D9B-34D9-441A-9DF6-8C20E21AC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15801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7" name="사각형: 둥근 모서리 256">
                          <a:extLst>
                            <a:ext uri="{FF2B5EF4-FFF2-40B4-BE49-F238E27FC236}">
                              <a16:creationId xmlns:a16="http://schemas.microsoft.com/office/drawing/2014/main" id="{E83E1299-C27D-4689-AF2C-C8BE4778C1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76085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8" name="사각형: 둥근 모서리 257">
                          <a:extLst>
                            <a:ext uri="{FF2B5EF4-FFF2-40B4-BE49-F238E27FC236}">
                              <a16:creationId xmlns:a16="http://schemas.microsoft.com/office/drawing/2014/main" id="{534F6607-785F-499A-AD62-0B7C148B0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36369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59" name="사각형: 둥근 모서리 258">
                          <a:extLst>
                            <a:ext uri="{FF2B5EF4-FFF2-40B4-BE49-F238E27FC236}">
                              <a16:creationId xmlns:a16="http://schemas.microsoft.com/office/drawing/2014/main" id="{9170063D-F0F7-4AAA-B12E-85156A9A6B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6653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0" name="사각형: 둥근 모서리 259">
                          <a:extLst>
                            <a:ext uri="{FF2B5EF4-FFF2-40B4-BE49-F238E27FC236}">
                              <a16:creationId xmlns:a16="http://schemas.microsoft.com/office/drawing/2014/main" id="{B3A587AA-484F-464C-9DFC-AA13EE87EA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6937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1" name="사각형: 둥근 모서리 260">
                          <a:extLst>
                            <a:ext uri="{FF2B5EF4-FFF2-40B4-BE49-F238E27FC236}">
                              <a16:creationId xmlns:a16="http://schemas.microsoft.com/office/drawing/2014/main" id="{7D6CC3C8-6DEB-46ED-9798-CE3E61E43E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13178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2" name="사각형: 둥근 모서리 261">
                          <a:extLst>
                            <a:ext uri="{FF2B5EF4-FFF2-40B4-BE49-F238E27FC236}">
                              <a16:creationId xmlns:a16="http://schemas.microsoft.com/office/drawing/2014/main" id="{DD304B8A-3E68-4DA1-AC15-3C7C3F933C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73462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3" name="사각형: 둥근 모서리 262">
                          <a:extLst>
                            <a:ext uri="{FF2B5EF4-FFF2-40B4-BE49-F238E27FC236}">
                              <a16:creationId xmlns:a16="http://schemas.microsoft.com/office/drawing/2014/main" id="{5D95B430-A932-4FDF-B6FB-C181ED6B5D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933746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4" name="사각형: 둥근 모서리 263">
                          <a:extLst>
                            <a:ext uri="{FF2B5EF4-FFF2-40B4-BE49-F238E27FC236}">
                              <a16:creationId xmlns:a16="http://schemas.microsoft.com/office/drawing/2014/main" id="{6946B754-D457-4B29-AAAE-CBC34FF6DA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94030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5" name="사각형: 둥근 모서리 264">
                          <a:extLst>
                            <a:ext uri="{FF2B5EF4-FFF2-40B4-BE49-F238E27FC236}">
                              <a16:creationId xmlns:a16="http://schemas.microsoft.com/office/drawing/2014/main" id="{D14228FB-E3B4-4C44-99B9-D0F4DEB5BF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54314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6" name="사각형: 둥근 모서리 265">
                          <a:extLst>
                            <a:ext uri="{FF2B5EF4-FFF2-40B4-BE49-F238E27FC236}">
                              <a16:creationId xmlns:a16="http://schemas.microsoft.com/office/drawing/2014/main" id="{71DEDF8E-DC2A-4AA6-9CB5-FE99893819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14598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7" name="사각형: 둥근 모서리 266">
                          <a:extLst>
                            <a:ext uri="{FF2B5EF4-FFF2-40B4-BE49-F238E27FC236}">
                              <a16:creationId xmlns:a16="http://schemas.microsoft.com/office/drawing/2014/main" id="{F340C188-3DEB-4A2F-BC30-DF01B870AC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974882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8" name="사각형: 둥근 모서리 267">
                          <a:extLst>
                            <a:ext uri="{FF2B5EF4-FFF2-40B4-BE49-F238E27FC236}">
                              <a16:creationId xmlns:a16="http://schemas.microsoft.com/office/drawing/2014/main" id="{E4F92DA2-3A79-436B-A8AD-B5B6262975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235166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69" name="사각형: 둥근 모서리 268">
                          <a:extLst>
                            <a:ext uri="{FF2B5EF4-FFF2-40B4-BE49-F238E27FC236}">
                              <a16:creationId xmlns:a16="http://schemas.microsoft.com/office/drawing/2014/main" id="{F53B1B2B-9C8F-4376-82D8-017165FD87C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495450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0" name="사각형: 둥근 모서리 269">
                          <a:extLst>
                            <a:ext uri="{FF2B5EF4-FFF2-40B4-BE49-F238E27FC236}">
                              <a16:creationId xmlns:a16="http://schemas.microsoft.com/office/drawing/2014/main" id="{A42BE275-CCEE-4B54-971D-2D543386DD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755734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1" name="사각형: 둥근 모서리 270">
                          <a:extLst>
                            <a:ext uri="{FF2B5EF4-FFF2-40B4-BE49-F238E27FC236}">
                              <a16:creationId xmlns:a16="http://schemas.microsoft.com/office/drawing/2014/main" id="{310A92C1-6968-4C26-8CB1-9951A6E83D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016018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2" name="사각형: 둥근 모서리 271">
                          <a:extLst>
                            <a:ext uri="{FF2B5EF4-FFF2-40B4-BE49-F238E27FC236}">
                              <a16:creationId xmlns:a16="http://schemas.microsoft.com/office/drawing/2014/main" id="{FCC85629-B030-4B4B-B242-7FAF80F82D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276302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3" name="사각형: 둥근 모서리 272">
                          <a:extLst>
                            <a:ext uri="{FF2B5EF4-FFF2-40B4-BE49-F238E27FC236}">
                              <a16:creationId xmlns:a16="http://schemas.microsoft.com/office/drawing/2014/main" id="{54BDC770-A950-473C-8178-CEA2F5F75F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32543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4" name="사각형: 둥근 모서리 273">
                          <a:extLst>
                            <a:ext uri="{FF2B5EF4-FFF2-40B4-BE49-F238E27FC236}">
                              <a16:creationId xmlns:a16="http://schemas.microsoft.com/office/drawing/2014/main" id="{937E1E14-C101-45D8-B34E-0C8357D377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92827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5" name="사각형: 둥근 모서리 274">
                          <a:extLst>
                            <a:ext uri="{FF2B5EF4-FFF2-40B4-BE49-F238E27FC236}">
                              <a16:creationId xmlns:a16="http://schemas.microsoft.com/office/drawing/2014/main" id="{307D540F-C6E2-4EE4-828D-C99FE05C7B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053111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6" name="사각형: 둥근 모서리 275">
                          <a:extLst>
                            <a:ext uri="{FF2B5EF4-FFF2-40B4-BE49-F238E27FC236}">
                              <a16:creationId xmlns:a16="http://schemas.microsoft.com/office/drawing/2014/main" id="{1DEE7564-405B-4DBF-8C9E-9E9C72D82D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13395" y="172335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7" name="사각형: 둥근 모서리 276">
                          <a:extLst>
                            <a:ext uri="{FF2B5EF4-FFF2-40B4-BE49-F238E27FC236}">
                              <a16:creationId xmlns:a16="http://schemas.microsoft.com/office/drawing/2014/main" id="{A674D8FB-1BA3-47C9-BAA5-DED53CEF0E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34949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8" name="사각형: 둥근 모서리 277">
                          <a:extLst>
                            <a:ext uri="{FF2B5EF4-FFF2-40B4-BE49-F238E27FC236}">
                              <a16:creationId xmlns:a16="http://schemas.microsoft.com/office/drawing/2014/main" id="{79367ACF-9FFC-4AAB-869C-AA8AD1B4B5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95233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79" name="사각형: 둥근 모서리 278">
                          <a:extLst>
                            <a:ext uri="{FF2B5EF4-FFF2-40B4-BE49-F238E27FC236}">
                              <a16:creationId xmlns:a16="http://schemas.microsoft.com/office/drawing/2014/main" id="{275B3159-570C-4C40-A2C2-5C0E6A9C07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55517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0" name="사각형: 둥근 모서리 279">
                          <a:extLst>
                            <a:ext uri="{FF2B5EF4-FFF2-40B4-BE49-F238E27FC236}">
                              <a16:creationId xmlns:a16="http://schemas.microsoft.com/office/drawing/2014/main" id="{CC5F39FD-7342-4C76-B157-F85BE856C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15801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1" name="사각형: 둥근 모서리 280">
                          <a:extLst>
                            <a:ext uri="{FF2B5EF4-FFF2-40B4-BE49-F238E27FC236}">
                              <a16:creationId xmlns:a16="http://schemas.microsoft.com/office/drawing/2014/main" id="{6D41D893-D780-4301-858E-65346887DA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76085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2" name="사각형: 둥근 모서리 281">
                          <a:extLst>
                            <a:ext uri="{FF2B5EF4-FFF2-40B4-BE49-F238E27FC236}">
                              <a16:creationId xmlns:a16="http://schemas.microsoft.com/office/drawing/2014/main" id="{CEB5A8F3-D4CE-4BE2-B9A8-43DC64AFC8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36369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3" name="사각형: 둥근 모서리 282">
                          <a:extLst>
                            <a:ext uri="{FF2B5EF4-FFF2-40B4-BE49-F238E27FC236}">
                              <a16:creationId xmlns:a16="http://schemas.microsoft.com/office/drawing/2014/main" id="{F53051F7-8538-49BF-863A-21074F076D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6653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4" name="사각형: 둥근 모서리 283">
                          <a:extLst>
                            <a:ext uri="{FF2B5EF4-FFF2-40B4-BE49-F238E27FC236}">
                              <a16:creationId xmlns:a16="http://schemas.microsoft.com/office/drawing/2014/main" id="{6895B99D-D771-4872-9905-ACEDE1B8C2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6937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5" name="사각형: 둥근 모서리 284">
                          <a:extLst>
                            <a:ext uri="{FF2B5EF4-FFF2-40B4-BE49-F238E27FC236}">
                              <a16:creationId xmlns:a16="http://schemas.microsoft.com/office/drawing/2014/main" id="{009D3DAC-0127-495C-9C75-ACBEDB92FC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13178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6" name="사각형: 둥근 모서리 285">
                          <a:extLst>
                            <a:ext uri="{FF2B5EF4-FFF2-40B4-BE49-F238E27FC236}">
                              <a16:creationId xmlns:a16="http://schemas.microsoft.com/office/drawing/2014/main" id="{CAC37D71-61C2-4050-BACF-7A216D9BA4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73462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7" name="사각형: 둥근 모서리 286">
                          <a:extLst>
                            <a:ext uri="{FF2B5EF4-FFF2-40B4-BE49-F238E27FC236}">
                              <a16:creationId xmlns:a16="http://schemas.microsoft.com/office/drawing/2014/main" id="{8DBE7557-1532-4249-BF3E-CF600E51D1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933746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8" name="사각형: 둥근 모서리 287">
                          <a:extLst>
                            <a:ext uri="{FF2B5EF4-FFF2-40B4-BE49-F238E27FC236}">
                              <a16:creationId xmlns:a16="http://schemas.microsoft.com/office/drawing/2014/main" id="{E18A2698-69D7-464D-8B4E-8EE61EA0C0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94030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89" name="사각형: 둥근 모서리 288">
                          <a:extLst>
                            <a:ext uri="{FF2B5EF4-FFF2-40B4-BE49-F238E27FC236}">
                              <a16:creationId xmlns:a16="http://schemas.microsoft.com/office/drawing/2014/main" id="{2FF8FA7C-4A2E-4695-B220-9AB65BEB72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54314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0" name="사각형: 둥근 모서리 289">
                          <a:extLst>
                            <a:ext uri="{FF2B5EF4-FFF2-40B4-BE49-F238E27FC236}">
                              <a16:creationId xmlns:a16="http://schemas.microsoft.com/office/drawing/2014/main" id="{4E4CC73D-5709-45C8-8B07-563B11758F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14598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1" name="사각형: 둥근 모서리 290">
                          <a:extLst>
                            <a:ext uri="{FF2B5EF4-FFF2-40B4-BE49-F238E27FC236}">
                              <a16:creationId xmlns:a16="http://schemas.microsoft.com/office/drawing/2014/main" id="{AD8A0A0F-BC7F-4E8D-9F5E-421B04F6CBC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974882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2" name="사각형: 둥근 모서리 291">
                          <a:extLst>
                            <a:ext uri="{FF2B5EF4-FFF2-40B4-BE49-F238E27FC236}">
                              <a16:creationId xmlns:a16="http://schemas.microsoft.com/office/drawing/2014/main" id="{B02F3A72-F99E-47A4-A8E5-36A9987993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235166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3" name="사각형: 둥근 모서리 292">
                          <a:extLst>
                            <a:ext uri="{FF2B5EF4-FFF2-40B4-BE49-F238E27FC236}">
                              <a16:creationId xmlns:a16="http://schemas.microsoft.com/office/drawing/2014/main" id="{4D2F11FB-DC33-4FA7-BE83-01EEF8577E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495450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4" name="사각형: 둥근 모서리 293">
                          <a:extLst>
                            <a:ext uri="{FF2B5EF4-FFF2-40B4-BE49-F238E27FC236}">
                              <a16:creationId xmlns:a16="http://schemas.microsoft.com/office/drawing/2014/main" id="{3FF15ED7-3DBB-45BC-AB40-256C22455C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755734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5" name="사각형: 둥근 모서리 294">
                          <a:extLst>
                            <a:ext uri="{FF2B5EF4-FFF2-40B4-BE49-F238E27FC236}">
                              <a16:creationId xmlns:a16="http://schemas.microsoft.com/office/drawing/2014/main" id="{DE2996A9-2F0F-4487-BAE2-B5F1632B0C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016018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6" name="사각형: 둥근 모서리 295">
                          <a:extLst>
                            <a:ext uri="{FF2B5EF4-FFF2-40B4-BE49-F238E27FC236}">
                              <a16:creationId xmlns:a16="http://schemas.microsoft.com/office/drawing/2014/main" id="{0B2DF049-BDC9-4095-83FC-2FB25C49E5C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276302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7" name="사각형: 둥근 모서리 296">
                          <a:extLst>
                            <a:ext uri="{FF2B5EF4-FFF2-40B4-BE49-F238E27FC236}">
                              <a16:creationId xmlns:a16="http://schemas.microsoft.com/office/drawing/2014/main" id="{088C36CA-95B2-4AC6-9BE8-74AD8F5F07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32543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8" name="사각형: 둥근 모서리 297">
                          <a:extLst>
                            <a:ext uri="{FF2B5EF4-FFF2-40B4-BE49-F238E27FC236}">
                              <a16:creationId xmlns:a16="http://schemas.microsoft.com/office/drawing/2014/main" id="{D2F56F3D-17A9-4424-81E6-C1CA1D2FCD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92827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9" name="사각형: 둥근 모서리 298">
                          <a:extLst>
                            <a:ext uri="{FF2B5EF4-FFF2-40B4-BE49-F238E27FC236}">
                              <a16:creationId xmlns:a16="http://schemas.microsoft.com/office/drawing/2014/main" id="{FDE1CE1A-0329-409A-A2C3-B46E2909DE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053111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0" name="사각형: 둥근 모서리 299">
                          <a:extLst>
                            <a:ext uri="{FF2B5EF4-FFF2-40B4-BE49-F238E27FC236}">
                              <a16:creationId xmlns:a16="http://schemas.microsoft.com/office/drawing/2014/main" id="{E49D2E9B-F60A-4EBE-8F52-C023777E1C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13395" y="2557046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1" name="사각형: 둥근 모서리 300">
                          <a:extLst>
                            <a:ext uri="{FF2B5EF4-FFF2-40B4-BE49-F238E27FC236}">
                              <a16:creationId xmlns:a16="http://schemas.microsoft.com/office/drawing/2014/main" id="{3F626B38-0698-4D50-A176-8C2B6742DA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34949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2" name="사각형: 둥근 모서리 301">
                          <a:extLst>
                            <a:ext uri="{FF2B5EF4-FFF2-40B4-BE49-F238E27FC236}">
                              <a16:creationId xmlns:a16="http://schemas.microsoft.com/office/drawing/2014/main" id="{B9D23ADF-A822-4E77-B50B-B83E39B1F3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95233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3" name="사각형: 둥근 모서리 302">
                          <a:extLst>
                            <a:ext uri="{FF2B5EF4-FFF2-40B4-BE49-F238E27FC236}">
                              <a16:creationId xmlns:a16="http://schemas.microsoft.com/office/drawing/2014/main" id="{B40483E9-3C2F-4499-AE80-FCB1B5F543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55517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4" name="사각형: 둥근 모서리 303">
                          <a:extLst>
                            <a:ext uri="{FF2B5EF4-FFF2-40B4-BE49-F238E27FC236}">
                              <a16:creationId xmlns:a16="http://schemas.microsoft.com/office/drawing/2014/main" id="{F48DFE42-4ED1-4396-88BB-976D758C79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15801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5" name="사각형: 둥근 모서리 304">
                          <a:extLst>
                            <a:ext uri="{FF2B5EF4-FFF2-40B4-BE49-F238E27FC236}">
                              <a16:creationId xmlns:a16="http://schemas.microsoft.com/office/drawing/2014/main" id="{31961626-78D0-42C8-9246-C8758216A2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76085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6" name="사각형: 둥근 모서리 305">
                          <a:extLst>
                            <a:ext uri="{FF2B5EF4-FFF2-40B4-BE49-F238E27FC236}">
                              <a16:creationId xmlns:a16="http://schemas.microsoft.com/office/drawing/2014/main" id="{4DEEB5C7-45A5-40D7-A17D-FE67641908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36369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7" name="사각형: 둥근 모서리 306">
                          <a:extLst>
                            <a:ext uri="{FF2B5EF4-FFF2-40B4-BE49-F238E27FC236}">
                              <a16:creationId xmlns:a16="http://schemas.microsoft.com/office/drawing/2014/main" id="{320975C5-1AB2-4347-BE8B-595CC63458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6653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8" name="사각형: 둥근 모서리 307">
                          <a:extLst>
                            <a:ext uri="{FF2B5EF4-FFF2-40B4-BE49-F238E27FC236}">
                              <a16:creationId xmlns:a16="http://schemas.microsoft.com/office/drawing/2014/main" id="{052DCC04-4C47-4239-AC7D-BD4CBE2A4C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6937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9" name="사각형: 둥근 모서리 308">
                          <a:extLst>
                            <a:ext uri="{FF2B5EF4-FFF2-40B4-BE49-F238E27FC236}">
                              <a16:creationId xmlns:a16="http://schemas.microsoft.com/office/drawing/2014/main" id="{542B1F9E-25FA-4D9C-BCF8-27854E6014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13178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10" name="사각형: 둥근 모서리 309">
                          <a:extLst>
                            <a:ext uri="{FF2B5EF4-FFF2-40B4-BE49-F238E27FC236}">
                              <a16:creationId xmlns:a16="http://schemas.microsoft.com/office/drawing/2014/main" id="{EAF4BB92-C75D-4FAE-A47F-80C5E36D04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73462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11" name="사각형: 둥근 모서리 310">
                          <a:extLst>
                            <a:ext uri="{FF2B5EF4-FFF2-40B4-BE49-F238E27FC236}">
                              <a16:creationId xmlns:a16="http://schemas.microsoft.com/office/drawing/2014/main" id="{453F4CEB-59C9-49C1-A874-D15C0948CF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933746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12" name="사각형: 둥근 모서리 311">
                          <a:extLst>
                            <a:ext uri="{FF2B5EF4-FFF2-40B4-BE49-F238E27FC236}">
                              <a16:creationId xmlns:a16="http://schemas.microsoft.com/office/drawing/2014/main" id="{66F33ECD-8770-4BCF-B9E7-2CB2320014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94030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13" name="사각형: 둥근 모서리 312">
                          <a:extLst>
                            <a:ext uri="{FF2B5EF4-FFF2-40B4-BE49-F238E27FC236}">
                              <a16:creationId xmlns:a16="http://schemas.microsoft.com/office/drawing/2014/main" id="{89074350-9804-4714-A937-E4565540CE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54314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14" name="사각형: 둥근 모서리 313">
                          <a:extLst>
                            <a:ext uri="{FF2B5EF4-FFF2-40B4-BE49-F238E27FC236}">
                              <a16:creationId xmlns:a16="http://schemas.microsoft.com/office/drawing/2014/main" id="{1869A25D-6497-4C93-9115-BDA4E19B4E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14598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15" name="사각형: 둥근 모서리 314">
                          <a:extLst>
                            <a:ext uri="{FF2B5EF4-FFF2-40B4-BE49-F238E27FC236}">
                              <a16:creationId xmlns:a16="http://schemas.microsoft.com/office/drawing/2014/main" id="{D7AA8C70-C430-4E09-9F33-26CC78A4A3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974882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16" name="사각형: 둥근 모서리 315">
                          <a:extLst>
                            <a:ext uri="{FF2B5EF4-FFF2-40B4-BE49-F238E27FC236}">
                              <a16:creationId xmlns:a16="http://schemas.microsoft.com/office/drawing/2014/main" id="{07258F01-EB1D-4E39-9D24-A4F915FDB6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235166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18" name="사각형: 둥근 모서리 317">
                          <a:extLst>
                            <a:ext uri="{FF2B5EF4-FFF2-40B4-BE49-F238E27FC236}">
                              <a16:creationId xmlns:a16="http://schemas.microsoft.com/office/drawing/2014/main" id="{94F2D321-EB62-455D-9374-73BEBD9907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495450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19" name="사각형: 둥근 모서리 318">
                          <a:extLst>
                            <a:ext uri="{FF2B5EF4-FFF2-40B4-BE49-F238E27FC236}">
                              <a16:creationId xmlns:a16="http://schemas.microsoft.com/office/drawing/2014/main" id="{B41E24C1-FA55-4CBD-8C96-74633F87DD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755734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20" name="사각형: 둥근 모서리 319">
                          <a:extLst>
                            <a:ext uri="{FF2B5EF4-FFF2-40B4-BE49-F238E27FC236}">
                              <a16:creationId xmlns:a16="http://schemas.microsoft.com/office/drawing/2014/main" id="{81CD7801-61EA-43E8-BC1C-6073CF9B6F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016018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21" name="사각형: 둥근 모서리 320">
                          <a:extLst>
                            <a:ext uri="{FF2B5EF4-FFF2-40B4-BE49-F238E27FC236}">
                              <a16:creationId xmlns:a16="http://schemas.microsoft.com/office/drawing/2014/main" id="{593BD7A0-716B-4A8E-A50B-B56C09461C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276302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22" name="사각형: 둥근 모서리 321">
                          <a:extLst>
                            <a:ext uri="{FF2B5EF4-FFF2-40B4-BE49-F238E27FC236}">
                              <a16:creationId xmlns:a16="http://schemas.microsoft.com/office/drawing/2014/main" id="{F73333F3-AE77-43ED-B023-2F179D9DC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32543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23" name="사각형: 둥근 모서리 322">
                          <a:extLst>
                            <a:ext uri="{FF2B5EF4-FFF2-40B4-BE49-F238E27FC236}">
                              <a16:creationId xmlns:a16="http://schemas.microsoft.com/office/drawing/2014/main" id="{17683CD0-2481-4627-90A1-8D8484EB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92827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24" name="사각형: 둥근 모서리 323">
                          <a:extLst>
                            <a:ext uri="{FF2B5EF4-FFF2-40B4-BE49-F238E27FC236}">
                              <a16:creationId xmlns:a16="http://schemas.microsoft.com/office/drawing/2014/main" id="{3BA2375E-445A-43F9-83A9-39F5BA33A0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053111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25" name="사각형: 둥근 모서리 324">
                          <a:extLst>
                            <a:ext uri="{FF2B5EF4-FFF2-40B4-BE49-F238E27FC236}">
                              <a16:creationId xmlns:a16="http://schemas.microsoft.com/office/drawing/2014/main" id="{A358618D-FAD3-4643-A427-C5C2613EA0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13395" y="3390468"/>
                          <a:ext cx="174005" cy="72857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grpFill/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79" name="그룹 178">
                        <a:extLst>
                          <a:ext uri="{FF2B5EF4-FFF2-40B4-BE49-F238E27FC236}">
                            <a16:creationId xmlns:a16="http://schemas.microsoft.com/office/drawing/2014/main" id="{5CF719DA-F8FD-4B42-B09B-A97EFAF439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00722" y="3876111"/>
                        <a:ext cx="476495" cy="477927"/>
                        <a:chOff x="2614865" y="6207068"/>
                        <a:chExt cx="669175" cy="671186"/>
                      </a:xfrm>
                    </p:grpSpPr>
                    <p:sp>
                      <p:nvSpPr>
                        <p:cNvPr id="223" name="자유형: 도형 222">
                          <a:extLst>
                            <a:ext uri="{FF2B5EF4-FFF2-40B4-BE49-F238E27FC236}">
                              <a16:creationId xmlns:a16="http://schemas.microsoft.com/office/drawing/2014/main" id="{48F46621-2A1B-4025-8774-ACD2FA66DA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207068"/>
                          <a:ext cx="174006" cy="309050"/>
                        </a:xfrm>
                        <a:custGeom>
                          <a:avLst/>
                          <a:gdLst>
                            <a:gd name="connsiteX0" fmla="*/ 83977 w 174006"/>
                            <a:gd name="connsiteY0" fmla="*/ 0 h 309050"/>
                            <a:gd name="connsiteX1" fmla="*/ 152990 w 174006"/>
                            <a:gd name="connsiteY1" fmla="*/ 6818 h 309050"/>
                            <a:gd name="connsiteX2" fmla="*/ 174006 w 174006"/>
                            <a:gd name="connsiteY2" fmla="*/ 13212 h 309050"/>
                            <a:gd name="connsiteX3" fmla="*/ 174005 w 174006"/>
                            <a:gd name="connsiteY3" fmla="*/ 222047 h 309050"/>
                            <a:gd name="connsiteX4" fmla="*/ 87002 w 174006"/>
                            <a:gd name="connsiteY4" fmla="*/ 309050 h 309050"/>
                            <a:gd name="connsiteX5" fmla="*/ 87003 w 174006"/>
                            <a:gd name="connsiteY5" fmla="*/ 309049 h 309050"/>
                            <a:gd name="connsiteX6" fmla="*/ 0 w 174006"/>
                            <a:gd name="connsiteY6" fmla="*/ 222046 h 309050"/>
                            <a:gd name="connsiteX7" fmla="*/ 0 w 174006"/>
                            <a:gd name="connsiteY7" fmla="*/ 11371 h 309050"/>
                            <a:gd name="connsiteX8" fmla="*/ 14964 w 174006"/>
                            <a:gd name="connsiteY8" fmla="*/ 6818 h 309050"/>
                            <a:gd name="connsiteX9" fmla="*/ 83977 w 174006"/>
                            <a:gd name="connsiteY9" fmla="*/ 0 h 30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4006" h="309050">
                              <a:moveTo>
                                <a:pt x="83977" y="0"/>
                              </a:moveTo>
                              <a:cubicBezTo>
                                <a:pt x="107618" y="0"/>
                                <a:pt x="130698" y="2348"/>
                                <a:pt x="152990" y="6818"/>
                              </a:cubicBezTo>
                              <a:lnTo>
                                <a:pt x="174006" y="13212"/>
                              </a:lnTo>
                              <a:lnTo>
                                <a:pt x="174005" y="222047"/>
                              </a:lnTo>
                              <a:cubicBezTo>
                                <a:pt x="174005" y="270097"/>
                                <a:pt x="135052" y="309050"/>
                                <a:pt x="87002" y="309050"/>
                              </a:cubicBezTo>
                              <a:lnTo>
                                <a:pt x="87003" y="309049"/>
                              </a:lnTo>
                              <a:cubicBezTo>
                                <a:pt x="38953" y="309049"/>
                                <a:pt x="0" y="270096"/>
                                <a:pt x="0" y="222046"/>
                              </a:cubicBezTo>
                              <a:lnTo>
                                <a:pt x="0" y="11371"/>
                              </a:lnTo>
                              <a:lnTo>
                                <a:pt x="14964" y="6818"/>
                              </a:lnTo>
                              <a:cubicBezTo>
                                <a:pt x="37256" y="2348"/>
                                <a:pt x="60337" y="0"/>
                                <a:pt x="8397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4" name="자유형: 도형 223">
                          <a:extLst>
                            <a:ext uri="{FF2B5EF4-FFF2-40B4-BE49-F238E27FC236}">
                              <a16:creationId xmlns:a16="http://schemas.microsoft.com/office/drawing/2014/main" id="{C404094E-1554-465F-9227-6FF1AA253D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9" y="6259018"/>
                          <a:ext cx="158491" cy="257100"/>
                        </a:xfrm>
                        <a:custGeom>
                          <a:avLst/>
                          <a:gdLst>
                            <a:gd name="connsiteX0" fmla="*/ 0 w 158491"/>
                            <a:gd name="connsiteY0" fmla="*/ 0 h 257100"/>
                            <a:gd name="connsiteX1" fmla="*/ 41514 w 158491"/>
                            <a:gd name="connsiteY1" fmla="*/ 24684 h 257100"/>
                            <a:gd name="connsiteX2" fmla="*/ 150735 w 158491"/>
                            <a:gd name="connsiteY2" fmla="*/ 183848 h 257100"/>
                            <a:gd name="connsiteX3" fmla="*/ 158491 w 158491"/>
                            <a:gd name="connsiteY3" fmla="*/ 216832 h 257100"/>
                            <a:gd name="connsiteX4" fmla="*/ 148522 w 158491"/>
                            <a:gd name="connsiteY4" fmla="*/ 231618 h 257100"/>
                            <a:gd name="connsiteX5" fmla="*/ 87002 w 158491"/>
                            <a:gd name="connsiteY5" fmla="*/ 257100 h 257100"/>
                            <a:gd name="connsiteX6" fmla="*/ 87003 w 158491"/>
                            <a:gd name="connsiteY6" fmla="*/ 257099 h 257100"/>
                            <a:gd name="connsiteX7" fmla="*/ 0 w 158491"/>
                            <a:gd name="connsiteY7" fmla="*/ 170096 h 2571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8491" h="257100">
                              <a:moveTo>
                                <a:pt x="0" y="0"/>
                              </a:moveTo>
                              <a:lnTo>
                                <a:pt x="41514" y="24684"/>
                              </a:lnTo>
                              <a:cubicBezTo>
                                <a:pt x="92251" y="65719"/>
                                <a:pt x="130724" y="120798"/>
                                <a:pt x="150735" y="183848"/>
                              </a:cubicBezTo>
                              <a:lnTo>
                                <a:pt x="158491" y="216832"/>
                              </a:lnTo>
                              <a:lnTo>
                                <a:pt x="148522" y="231618"/>
                              </a:lnTo>
                              <a:cubicBezTo>
                                <a:pt x="132778" y="247362"/>
                                <a:pt x="111027" y="257100"/>
                                <a:pt x="87002" y="257100"/>
                              </a:cubicBezTo>
                              <a:lnTo>
                                <a:pt x="87003" y="257099"/>
                              </a:lnTo>
                              <a:cubicBezTo>
                                <a:pt x="38953" y="257099"/>
                                <a:pt x="0" y="218146"/>
                                <a:pt x="0" y="17009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5" name="자유형: 도형 224">
                          <a:extLst>
                            <a:ext uri="{FF2B5EF4-FFF2-40B4-BE49-F238E27FC236}">
                              <a16:creationId xmlns:a16="http://schemas.microsoft.com/office/drawing/2014/main" id="{C397F684-D391-4A68-8937-CAB0525467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14865" y="6252422"/>
                          <a:ext cx="164120" cy="263696"/>
                        </a:xfrm>
                        <a:custGeom>
                          <a:avLst/>
                          <a:gdLst>
                            <a:gd name="connsiteX0" fmla="*/ 164120 w 164120"/>
                            <a:gd name="connsiteY0" fmla="*/ 0 h 263696"/>
                            <a:gd name="connsiteX1" fmla="*/ 164120 w 164120"/>
                            <a:gd name="connsiteY1" fmla="*/ 176693 h 263696"/>
                            <a:gd name="connsiteX2" fmla="*/ 77117 w 164120"/>
                            <a:gd name="connsiteY2" fmla="*/ 263696 h 263696"/>
                            <a:gd name="connsiteX3" fmla="*/ 77118 w 164120"/>
                            <a:gd name="connsiteY3" fmla="*/ 263695 h 263696"/>
                            <a:gd name="connsiteX4" fmla="*/ 15598 w 164120"/>
                            <a:gd name="connsiteY4" fmla="*/ 238212 h 263696"/>
                            <a:gd name="connsiteX5" fmla="*/ 0 w 164120"/>
                            <a:gd name="connsiteY5" fmla="*/ 215078 h 263696"/>
                            <a:gd name="connsiteX6" fmla="*/ 17569 w 164120"/>
                            <a:gd name="connsiteY6" fmla="*/ 159611 h 263696"/>
                            <a:gd name="connsiteX7" fmla="*/ 141636 w 164120"/>
                            <a:gd name="connsiteY7" fmla="*/ 11960 h 263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64120" h="263696">
                              <a:moveTo>
                                <a:pt x="164120" y="0"/>
                              </a:moveTo>
                              <a:lnTo>
                                <a:pt x="164120" y="176693"/>
                              </a:lnTo>
                              <a:cubicBezTo>
                                <a:pt x="164120" y="224743"/>
                                <a:pt x="125167" y="263696"/>
                                <a:pt x="77117" y="263696"/>
                              </a:cubicBezTo>
                              <a:lnTo>
                                <a:pt x="77118" y="263695"/>
                              </a:lnTo>
                              <a:cubicBezTo>
                                <a:pt x="53093" y="263695"/>
                                <a:pt x="31342" y="253957"/>
                                <a:pt x="15598" y="238212"/>
                              </a:cubicBezTo>
                              <a:lnTo>
                                <a:pt x="0" y="215078"/>
                              </a:lnTo>
                              <a:lnTo>
                                <a:pt x="17569" y="159611"/>
                              </a:lnTo>
                              <a:cubicBezTo>
                                <a:pt x="43561" y="99387"/>
                                <a:pt x="86982" y="48145"/>
                                <a:pt x="141636" y="119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6" name="자유형: 도형 225">
                          <a:extLst>
                            <a:ext uri="{FF2B5EF4-FFF2-40B4-BE49-F238E27FC236}">
                              <a16:creationId xmlns:a16="http://schemas.microsoft.com/office/drawing/2014/main" id="{54B411DB-8F82-4818-8D82-9467AB686E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27102" y="6621950"/>
                          <a:ext cx="151884" cy="210270"/>
                        </a:xfrm>
                        <a:custGeom>
                          <a:avLst/>
                          <a:gdLst>
                            <a:gd name="connsiteX0" fmla="*/ 64881 w 151884"/>
                            <a:gd name="connsiteY0" fmla="*/ 0 h 210270"/>
                            <a:gd name="connsiteX1" fmla="*/ 151884 w 151884"/>
                            <a:gd name="connsiteY1" fmla="*/ 87003 h 210270"/>
                            <a:gd name="connsiteX2" fmla="*/ 151884 w 151884"/>
                            <a:gd name="connsiteY2" fmla="*/ 210270 h 210270"/>
                            <a:gd name="connsiteX3" fmla="*/ 130679 w 151884"/>
                            <a:gd name="connsiteY3" fmla="*/ 198990 h 210270"/>
                            <a:gd name="connsiteX4" fmla="*/ 6612 w 151884"/>
                            <a:gd name="connsiteY4" fmla="*/ 51339 h 210270"/>
                            <a:gd name="connsiteX5" fmla="*/ 0 w 151884"/>
                            <a:gd name="connsiteY5" fmla="*/ 30467 h 210270"/>
                            <a:gd name="connsiteX6" fmla="*/ 3361 w 151884"/>
                            <a:gd name="connsiteY6" fmla="*/ 25483 h 210270"/>
                            <a:gd name="connsiteX7" fmla="*/ 64881 w 151884"/>
                            <a:gd name="connsiteY7" fmla="*/ 0 h 2102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1884" h="210270">
                              <a:moveTo>
                                <a:pt x="64881" y="0"/>
                              </a:moveTo>
                              <a:cubicBezTo>
                                <a:pt x="112931" y="0"/>
                                <a:pt x="151884" y="38953"/>
                                <a:pt x="151884" y="87003"/>
                              </a:cubicBezTo>
                              <a:lnTo>
                                <a:pt x="151884" y="210270"/>
                              </a:lnTo>
                              <a:lnTo>
                                <a:pt x="130679" y="198990"/>
                              </a:lnTo>
                              <a:cubicBezTo>
                                <a:pt x="76025" y="162805"/>
                                <a:pt x="32604" y="111564"/>
                                <a:pt x="6612" y="51339"/>
                              </a:cubicBezTo>
                              <a:lnTo>
                                <a:pt x="0" y="30467"/>
                              </a:lnTo>
                              <a:lnTo>
                                <a:pt x="3361" y="25483"/>
                              </a:lnTo>
                              <a:cubicBezTo>
                                <a:pt x="19105" y="9739"/>
                                <a:pt x="40856" y="0"/>
                                <a:pt x="6488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7" name="자유형: 도형 226">
                          <a:extLst>
                            <a:ext uri="{FF2B5EF4-FFF2-40B4-BE49-F238E27FC236}">
                              <a16:creationId xmlns:a16="http://schemas.microsoft.com/office/drawing/2014/main" id="{966CF702-6113-4B9A-9B8C-65DAE4E609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621950"/>
                          <a:ext cx="174006" cy="256304"/>
                        </a:xfrm>
                        <a:custGeom>
                          <a:avLst/>
                          <a:gdLst>
                            <a:gd name="connsiteX0" fmla="*/ 87003 w 174006"/>
                            <a:gd name="connsiteY0" fmla="*/ 0 h 256304"/>
                            <a:gd name="connsiteX1" fmla="*/ 174006 w 174006"/>
                            <a:gd name="connsiteY1" fmla="*/ 87003 h 256304"/>
                            <a:gd name="connsiteX2" fmla="*/ 174006 w 174006"/>
                            <a:gd name="connsiteY2" fmla="*/ 243093 h 256304"/>
                            <a:gd name="connsiteX3" fmla="*/ 152990 w 174006"/>
                            <a:gd name="connsiteY3" fmla="*/ 249486 h 256304"/>
                            <a:gd name="connsiteX4" fmla="*/ 83977 w 174006"/>
                            <a:gd name="connsiteY4" fmla="*/ 256304 h 256304"/>
                            <a:gd name="connsiteX5" fmla="*/ 14964 w 174006"/>
                            <a:gd name="connsiteY5" fmla="*/ 249486 h 256304"/>
                            <a:gd name="connsiteX6" fmla="*/ 0 w 174006"/>
                            <a:gd name="connsiteY6" fmla="*/ 244934 h 256304"/>
                            <a:gd name="connsiteX7" fmla="*/ 0 w 174006"/>
                            <a:gd name="connsiteY7" fmla="*/ 87003 h 256304"/>
                            <a:gd name="connsiteX8" fmla="*/ 87003 w 174006"/>
                            <a:gd name="connsiteY8" fmla="*/ 0 h 2563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4006" h="256304">
                              <a:moveTo>
                                <a:pt x="87003" y="0"/>
                              </a:moveTo>
                              <a:cubicBezTo>
                                <a:pt x="135053" y="0"/>
                                <a:pt x="174006" y="38953"/>
                                <a:pt x="174006" y="87003"/>
                              </a:cubicBezTo>
                              <a:lnTo>
                                <a:pt x="174006" y="243093"/>
                              </a:lnTo>
                              <a:lnTo>
                                <a:pt x="152990" y="249486"/>
                              </a:lnTo>
                              <a:cubicBezTo>
                                <a:pt x="130698" y="253957"/>
                                <a:pt x="107618" y="256304"/>
                                <a:pt x="83977" y="256304"/>
                              </a:cubicBezTo>
                              <a:cubicBezTo>
                                <a:pt x="60337" y="256304"/>
                                <a:pt x="37256" y="253957"/>
                                <a:pt x="14964" y="249486"/>
                              </a:cubicBezTo>
                              <a:lnTo>
                                <a:pt x="0" y="244934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8" name="자유형: 도형 227">
                          <a:extLst>
                            <a:ext uri="{FF2B5EF4-FFF2-40B4-BE49-F238E27FC236}">
                              <a16:creationId xmlns:a16="http://schemas.microsoft.com/office/drawing/2014/main" id="{A255C89D-4DA2-407D-A67B-BCD5464A60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8" y="6621950"/>
                          <a:ext cx="147606" cy="207051"/>
                        </a:xfrm>
                        <a:custGeom>
                          <a:avLst/>
                          <a:gdLst>
                            <a:gd name="connsiteX0" fmla="*/ 87003 w 147606"/>
                            <a:gd name="connsiteY0" fmla="*/ 0 h 207051"/>
                            <a:gd name="connsiteX1" fmla="*/ 120868 w 147606"/>
                            <a:gd name="connsiteY1" fmla="*/ 6837 h 207051"/>
                            <a:gd name="connsiteX2" fmla="*/ 147606 w 147606"/>
                            <a:gd name="connsiteY2" fmla="*/ 24865 h 207051"/>
                            <a:gd name="connsiteX3" fmla="*/ 139221 w 147606"/>
                            <a:gd name="connsiteY3" fmla="*/ 51339 h 207051"/>
                            <a:gd name="connsiteX4" fmla="*/ 15153 w 147606"/>
                            <a:gd name="connsiteY4" fmla="*/ 198990 h 207051"/>
                            <a:gd name="connsiteX5" fmla="*/ 0 w 147606"/>
                            <a:gd name="connsiteY5" fmla="*/ 207051 h 207051"/>
                            <a:gd name="connsiteX6" fmla="*/ 0 w 147606"/>
                            <a:gd name="connsiteY6" fmla="*/ 87003 h 207051"/>
                            <a:gd name="connsiteX7" fmla="*/ 87003 w 147606"/>
                            <a:gd name="connsiteY7" fmla="*/ 0 h 2070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7606" h="207051">
                              <a:moveTo>
                                <a:pt x="87003" y="0"/>
                              </a:moveTo>
                              <a:cubicBezTo>
                                <a:pt x="99016" y="0"/>
                                <a:pt x="110460" y="2435"/>
                                <a:pt x="120868" y="6837"/>
                              </a:cubicBezTo>
                              <a:lnTo>
                                <a:pt x="147606" y="24865"/>
                              </a:lnTo>
                              <a:lnTo>
                                <a:pt x="139221" y="51339"/>
                              </a:lnTo>
                              <a:cubicBezTo>
                                <a:pt x="113228" y="111564"/>
                                <a:pt x="69807" y="162805"/>
                                <a:pt x="15153" y="198990"/>
                              </a:cubicBezTo>
                              <a:lnTo>
                                <a:pt x="0" y="207051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83" name="그룹 182">
                        <a:extLst>
                          <a:ext uri="{FF2B5EF4-FFF2-40B4-BE49-F238E27FC236}">
                            <a16:creationId xmlns:a16="http://schemas.microsoft.com/office/drawing/2014/main" id="{90B0D914-13F2-4A2B-ADDA-4D4C26C7F6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99398" y="4471390"/>
                        <a:ext cx="476495" cy="477927"/>
                        <a:chOff x="2614865" y="6207068"/>
                        <a:chExt cx="669175" cy="671186"/>
                      </a:xfrm>
                    </p:grpSpPr>
                    <p:sp>
                      <p:nvSpPr>
                        <p:cNvPr id="217" name="자유형: 도형 216">
                          <a:extLst>
                            <a:ext uri="{FF2B5EF4-FFF2-40B4-BE49-F238E27FC236}">
                              <a16:creationId xmlns:a16="http://schemas.microsoft.com/office/drawing/2014/main" id="{CE662574-4054-4AFB-ACB8-4E87D721A9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207068"/>
                          <a:ext cx="174006" cy="309050"/>
                        </a:xfrm>
                        <a:custGeom>
                          <a:avLst/>
                          <a:gdLst>
                            <a:gd name="connsiteX0" fmla="*/ 83977 w 174006"/>
                            <a:gd name="connsiteY0" fmla="*/ 0 h 309050"/>
                            <a:gd name="connsiteX1" fmla="*/ 152990 w 174006"/>
                            <a:gd name="connsiteY1" fmla="*/ 6818 h 309050"/>
                            <a:gd name="connsiteX2" fmla="*/ 174006 w 174006"/>
                            <a:gd name="connsiteY2" fmla="*/ 13212 h 309050"/>
                            <a:gd name="connsiteX3" fmla="*/ 174005 w 174006"/>
                            <a:gd name="connsiteY3" fmla="*/ 222047 h 309050"/>
                            <a:gd name="connsiteX4" fmla="*/ 87002 w 174006"/>
                            <a:gd name="connsiteY4" fmla="*/ 309050 h 309050"/>
                            <a:gd name="connsiteX5" fmla="*/ 87003 w 174006"/>
                            <a:gd name="connsiteY5" fmla="*/ 309049 h 309050"/>
                            <a:gd name="connsiteX6" fmla="*/ 0 w 174006"/>
                            <a:gd name="connsiteY6" fmla="*/ 222046 h 309050"/>
                            <a:gd name="connsiteX7" fmla="*/ 0 w 174006"/>
                            <a:gd name="connsiteY7" fmla="*/ 11371 h 309050"/>
                            <a:gd name="connsiteX8" fmla="*/ 14964 w 174006"/>
                            <a:gd name="connsiteY8" fmla="*/ 6818 h 309050"/>
                            <a:gd name="connsiteX9" fmla="*/ 83977 w 174006"/>
                            <a:gd name="connsiteY9" fmla="*/ 0 h 30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4006" h="309050">
                              <a:moveTo>
                                <a:pt x="83977" y="0"/>
                              </a:moveTo>
                              <a:cubicBezTo>
                                <a:pt x="107618" y="0"/>
                                <a:pt x="130698" y="2348"/>
                                <a:pt x="152990" y="6818"/>
                              </a:cubicBezTo>
                              <a:lnTo>
                                <a:pt x="174006" y="13212"/>
                              </a:lnTo>
                              <a:lnTo>
                                <a:pt x="174005" y="222047"/>
                              </a:lnTo>
                              <a:cubicBezTo>
                                <a:pt x="174005" y="270097"/>
                                <a:pt x="135052" y="309050"/>
                                <a:pt x="87002" y="309050"/>
                              </a:cubicBezTo>
                              <a:lnTo>
                                <a:pt x="87003" y="309049"/>
                              </a:lnTo>
                              <a:cubicBezTo>
                                <a:pt x="38953" y="309049"/>
                                <a:pt x="0" y="270096"/>
                                <a:pt x="0" y="222046"/>
                              </a:cubicBezTo>
                              <a:lnTo>
                                <a:pt x="0" y="11371"/>
                              </a:lnTo>
                              <a:lnTo>
                                <a:pt x="14964" y="6818"/>
                              </a:lnTo>
                              <a:cubicBezTo>
                                <a:pt x="37256" y="2348"/>
                                <a:pt x="60337" y="0"/>
                                <a:pt x="8397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8" name="자유형: 도형 217">
                          <a:extLst>
                            <a:ext uri="{FF2B5EF4-FFF2-40B4-BE49-F238E27FC236}">
                              <a16:creationId xmlns:a16="http://schemas.microsoft.com/office/drawing/2014/main" id="{684BE1DB-CB52-4FCE-9295-E264137A66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9" y="6259018"/>
                          <a:ext cx="158491" cy="257100"/>
                        </a:xfrm>
                        <a:custGeom>
                          <a:avLst/>
                          <a:gdLst>
                            <a:gd name="connsiteX0" fmla="*/ 0 w 158491"/>
                            <a:gd name="connsiteY0" fmla="*/ 0 h 257100"/>
                            <a:gd name="connsiteX1" fmla="*/ 41514 w 158491"/>
                            <a:gd name="connsiteY1" fmla="*/ 24684 h 257100"/>
                            <a:gd name="connsiteX2" fmla="*/ 150735 w 158491"/>
                            <a:gd name="connsiteY2" fmla="*/ 183848 h 257100"/>
                            <a:gd name="connsiteX3" fmla="*/ 158491 w 158491"/>
                            <a:gd name="connsiteY3" fmla="*/ 216832 h 257100"/>
                            <a:gd name="connsiteX4" fmla="*/ 148522 w 158491"/>
                            <a:gd name="connsiteY4" fmla="*/ 231618 h 257100"/>
                            <a:gd name="connsiteX5" fmla="*/ 87002 w 158491"/>
                            <a:gd name="connsiteY5" fmla="*/ 257100 h 257100"/>
                            <a:gd name="connsiteX6" fmla="*/ 87003 w 158491"/>
                            <a:gd name="connsiteY6" fmla="*/ 257099 h 257100"/>
                            <a:gd name="connsiteX7" fmla="*/ 0 w 158491"/>
                            <a:gd name="connsiteY7" fmla="*/ 170096 h 2571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8491" h="257100">
                              <a:moveTo>
                                <a:pt x="0" y="0"/>
                              </a:moveTo>
                              <a:lnTo>
                                <a:pt x="41514" y="24684"/>
                              </a:lnTo>
                              <a:cubicBezTo>
                                <a:pt x="92251" y="65719"/>
                                <a:pt x="130724" y="120798"/>
                                <a:pt x="150735" y="183848"/>
                              </a:cubicBezTo>
                              <a:lnTo>
                                <a:pt x="158491" y="216832"/>
                              </a:lnTo>
                              <a:lnTo>
                                <a:pt x="148522" y="231618"/>
                              </a:lnTo>
                              <a:cubicBezTo>
                                <a:pt x="132778" y="247362"/>
                                <a:pt x="111027" y="257100"/>
                                <a:pt x="87002" y="257100"/>
                              </a:cubicBezTo>
                              <a:lnTo>
                                <a:pt x="87003" y="257099"/>
                              </a:lnTo>
                              <a:cubicBezTo>
                                <a:pt x="38953" y="257099"/>
                                <a:pt x="0" y="218146"/>
                                <a:pt x="0" y="17009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9" name="자유형: 도형 218">
                          <a:extLst>
                            <a:ext uri="{FF2B5EF4-FFF2-40B4-BE49-F238E27FC236}">
                              <a16:creationId xmlns:a16="http://schemas.microsoft.com/office/drawing/2014/main" id="{8315A051-25F9-4698-8BA9-E93B07C349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14865" y="6252422"/>
                          <a:ext cx="164120" cy="263696"/>
                        </a:xfrm>
                        <a:custGeom>
                          <a:avLst/>
                          <a:gdLst>
                            <a:gd name="connsiteX0" fmla="*/ 164120 w 164120"/>
                            <a:gd name="connsiteY0" fmla="*/ 0 h 263696"/>
                            <a:gd name="connsiteX1" fmla="*/ 164120 w 164120"/>
                            <a:gd name="connsiteY1" fmla="*/ 176693 h 263696"/>
                            <a:gd name="connsiteX2" fmla="*/ 77117 w 164120"/>
                            <a:gd name="connsiteY2" fmla="*/ 263696 h 263696"/>
                            <a:gd name="connsiteX3" fmla="*/ 77118 w 164120"/>
                            <a:gd name="connsiteY3" fmla="*/ 263695 h 263696"/>
                            <a:gd name="connsiteX4" fmla="*/ 15598 w 164120"/>
                            <a:gd name="connsiteY4" fmla="*/ 238212 h 263696"/>
                            <a:gd name="connsiteX5" fmla="*/ 0 w 164120"/>
                            <a:gd name="connsiteY5" fmla="*/ 215078 h 263696"/>
                            <a:gd name="connsiteX6" fmla="*/ 17569 w 164120"/>
                            <a:gd name="connsiteY6" fmla="*/ 159611 h 263696"/>
                            <a:gd name="connsiteX7" fmla="*/ 141636 w 164120"/>
                            <a:gd name="connsiteY7" fmla="*/ 11960 h 263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64120" h="263696">
                              <a:moveTo>
                                <a:pt x="164120" y="0"/>
                              </a:moveTo>
                              <a:lnTo>
                                <a:pt x="164120" y="176693"/>
                              </a:lnTo>
                              <a:cubicBezTo>
                                <a:pt x="164120" y="224743"/>
                                <a:pt x="125167" y="263696"/>
                                <a:pt x="77117" y="263696"/>
                              </a:cubicBezTo>
                              <a:lnTo>
                                <a:pt x="77118" y="263695"/>
                              </a:lnTo>
                              <a:cubicBezTo>
                                <a:pt x="53093" y="263695"/>
                                <a:pt x="31342" y="253957"/>
                                <a:pt x="15598" y="238212"/>
                              </a:cubicBezTo>
                              <a:lnTo>
                                <a:pt x="0" y="215078"/>
                              </a:lnTo>
                              <a:lnTo>
                                <a:pt x="17569" y="159611"/>
                              </a:lnTo>
                              <a:cubicBezTo>
                                <a:pt x="43561" y="99387"/>
                                <a:pt x="86982" y="48145"/>
                                <a:pt x="141636" y="119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0" name="자유형: 도형 219">
                          <a:extLst>
                            <a:ext uri="{FF2B5EF4-FFF2-40B4-BE49-F238E27FC236}">
                              <a16:creationId xmlns:a16="http://schemas.microsoft.com/office/drawing/2014/main" id="{54EF2EB9-8F34-495E-A513-0A4CD0010F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27102" y="6621950"/>
                          <a:ext cx="151884" cy="210270"/>
                        </a:xfrm>
                        <a:custGeom>
                          <a:avLst/>
                          <a:gdLst>
                            <a:gd name="connsiteX0" fmla="*/ 64881 w 151884"/>
                            <a:gd name="connsiteY0" fmla="*/ 0 h 210270"/>
                            <a:gd name="connsiteX1" fmla="*/ 151884 w 151884"/>
                            <a:gd name="connsiteY1" fmla="*/ 87003 h 210270"/>
                            <a:gd name="connsiteX2" fmla="*/ 151884 w 151884"/>
                            <a:gd name="connsiteY2" fmla="*/ 210270 h 210270"/>
                            <a:gd name="connsiteX3" fmla="*/ 130679 w 151884"/>
                            <a:gd name="connsiteY3" fmla="*/ 198990 h 210270"/>
                            <a:gd name="connsiteX4" fmla="*/ 6612 w 151884"/>
                            <a:gd name="connsiteY4" fmla="*/ 51339 h 210270"/>
                            <a:gd name="connsiteX5" fmla="*/ 0 w 151884"/>
                            <a:gd name="connsiteY5" fmla="*/ 30467 h 210270"/>
                            <a:gd name="connsiteX6" fmla="*/ 3361 w 151884"/>
                            <a:gd name="connsiteY6" fmla="*/ 25483 h 210270"/>
                            <a:gd name="connsiteX7" fmla="*/ 64881 w 151884"/>
                            <a:gd name="connsiteY7" fmla="*/ 0 h 2102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1884" h="210270">
                              <a:moveTo>
                                <a:pt x="64881" y="0"/>
                              </a:moveTo>
                              <a:cubicBezTo>
                                <a:pt x="112931" y="0"/>
                                <a:pt x="151884" y="38953"/>
                                <a:pt x="151884" y="87003"/>
                              </a:cubicBezTo>
                              <a:lnTo>
                                <a:pt x="151884" y="210270"/>
                              </a:lnTo>
                              <a:lnTo>
                                <a:pt x="130679" y="198990"/>
                              </a:lnTo>
                              <a:cubicBezTo>
                                <a:pt x="76025" y="162805"/>
                                <a:pt x="32604" y="111564"/>
                                <a:pt x="6612" y="51339"/>
                              </a:cubicBezTo>
                              <a:lnTo>
                                <a:pt x="0" y="30467"/>
                              </a:lnTo>
                              <a:lnTo>
                                <a:pt x="3361" y="25483"/>
                              </a:lnTo>
                              <a:cubicBezTo>
                                <a:pt x="19105" y="9739"/>
                                <a:pt x="40856" y="0"/>
                                <a:pt x="6488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1" name="자유형: 도형 220">
                          <a:extLst>
                            <a:ext uri="{FF2B5EF4-FFF2-40B4-BE49-F238E27FC236}">
                              <a16:creationId xmlns:a16="http://schemas.microsoft.com/office/drawing/2014/main" id="{75DD652C-42F8-4A56-ABEF-63EE1CDD29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621950"/>
                          <a:ext cx="174006" cy="256304"/>
                        </a:xfrm>
                        <a:custGeom>
                          <a:avLst/>
                          <a:gdLst>
                            <a:gd name="connsiteX0" fmla="*/ 87003 w 174006"/>
                            <a:gd name="connsiteY0" fmla="*/ 0 h 256304"/>
                            <a:gd name="connsiteX1" fmla="*/ 174006 w 174006"/>
                            <a:gd name="connsiteY1" fmla="*/ 87003 h 256304"/>
                            <a:gd name="connsiteX2" fmla="*/ 174006 w 174006"/>
                            <a:gd name="connsiteY2" fmla="*/ 243093 h 256304"/>
                            <a:gd name="connsiteX3" fmla="*/ 152990 w 174006"/>
                            <a:gd name="connsiteY3" fmla="*/ 249486 h 256304"/>
                            <a:gd name="connsiteX4" fmla="*/ 83977 w 174006"/>
                            <a:gd name="connsiteY4" fmla="*/ 256304 h 256304"/>
                            <a:gd name="connsiteX5" fmla="*/ 14964 w 174006"/>
                            <a:gd name="connsiteY5" fmla="*/ 249486 h 256304"/>
                            <a:gd name="connsiteX6" fmla="*/ 0 w 174006"/>
                            <a:gd name="connsiteY6" fmla="*/ 244934 h 256304"/>
                            <a:gd name="connsiteX7" fmla="*/ 0 w 174006"/>
                            <a:gd name="connsiteY7" fmla="*/ 87003 h 256304"/>
                            <a:gd name="connsiteX8" fmla="*/ 87003 w 174006"/>
                            <a:gd name="connsiteY8" fmla="*/ 0 h 2563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4006" h="256304">
                              <a:moveTo>
                                <a:pt x="87003" y="0"/>
                              </a:moveTo>
                              <a:cubicBezTo>
                                <a:pt x="135053" y="0"/>
                                <a:pt x="174006" y="38953"/>
                                <a:pt x="174006" y="87003"/>
                              </a:cubicBezTo>
                              <a:lnTo>
                                <a:pt x="174006" y="243093"/>
                              </a:lnTo>
                              <a:lnTo>
                                <a:pt x="152990" y="249486"/>
                              </a:lnTo>
                              <a:cubicBezTo>
                                <a:pt x="130698" y="253957"/>
                                <a:pt x="107618" y="256304"/>
                                <a:pt x="83977" y="256304"/>
                              </a:cubicBezTo>
                              <a:cubicBezTo>
                                <a:pt x="60337" y="256304"/>
                                <a:pt x="37256" y="253957"/>
                                <a:pt x="14964" y="249486"/>
                              </a:cubicBezTo>
                              <a:lnTo>
                                <a:pt x="0" y="244934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2" name="자유형: 도형 221">
                          <a:extLst>
                            <a:ext uri="{FF2B5EF4-FFF2-40B4-BE49-F238E27FC236}">
                              <a16:creationId xmlns:a16="http://schemas.microsoft.com/office/drawing/2014/main" id="{DF18ADD6-DDA9-4D81-89EA-BFE90914EC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8" y="6621950"/>
                          <a:ext cx="147606" cy="207051"/>
                        </a:xfrm>
                        <a:custGeom>
                          <a:avLst/>
                          <a:gdLst>
                            <a:gd name="connsiteX0" fmla="*/ 87003 w 147606"/>
                            <a:gd name="connsiteY0" fmla="*/ 0 h 207051"/>
                            <a:gd name="connsiteX1" fmla="*/ 120868 w 147606"/>
                            <a:gd name="connsiteY1" fmla="*/ 6837 h 207051"/>
                            <a:gd name="connsiteX2" fmla="*/ 147606 w 147606"/>
                            <a:gd name="connsiteY2" fmla="*/ 24865 h 207051"/>
                            <a:gd name="connsiteX3" fmla="*/ 139221 w 147606"/>
                            <a:gd name="connsiteY3" fmla="*/ 51339 h 207051"/>
                            <a:gd name="connsiteX4" fmla="*/ 15153 w 147606"/>
                            <a:gd name="connsiteY4" fmla="*/ 198990 h 207051"/>
                            <a:gd name="connsiteX5" fmla="*/ 0 w 147606"/>
                            <a:gd name="connsiteY5" fmla="*/ 207051 h 207051"/>
                            <a:gd name="connsiteX6" fmla="*/ 0 w 147606"/>
                            <a:gd name="connsiteY6" fmla="*/ 87003 h 207051"/>
                            <a:gd name="connsiteX7" fmla="*/ 87003 w 147606"/>
                            <a:gd name="connsiteY7" fmla="*/ 0 h 2070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7606" h="207051">
                              <a:moveTo>
                                <a:pt x="87003" y="0"/>
                              </a:moveTo>
                              <a:cubicBezTo>
                                <a:pt x="99016" y="0"/>
                                <a:pt x="110460" y="2435"/>
                                <a:pt x="120868" y="6837"/>
                              </a:cubicBezTo>
                              <a:lnTo>
                                <a:pt x="147606" y="24865"/>
                              </a:lnTo>
                              <a:lnTo>
                                <a:pt x="139221" y="51339"/>
                              </a:lnTo>
                              <a:cubicBezTo>
                                <a:pt x="113228" y="111564"/>
                                <a:pt x="69807" y="162805"/>
                                <a:pt x="15153" y="198990"/>
                              </a:cubicBezTo>
                              <a:lnTo>
                                <a:pt x="0" y="207051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84" name="그룹 183">
                        <a:extLst>
                          <a:ext uri="{FF2B5EF4-FFF2-40B4-BE49-F238E27FC236}">
                            <a16:creationId xmlns:a16="http://schemas.microsoft.com/office/drawing/2014/main" id="{FAB3B601-F19F-4590-A9A0-A463133D20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63552" y="3879230"/>
                        <a:ext cx="476495" cy="477927"/>
                        <a:chOff x="2614865" y="6207068"/>
                        <a:chExt cx="669175" cy="671186"/>
                      </a:xfrm>
                    </p:grpSpPr>
                    <p:sp>
                      <p:nvSpPr>
                        <p:cNvPr id="211" name="자유형: 도형 210">
                          <a:extLst>
                            <a:ext uri="{FF2B5EF4-FFF2-40B4-BE49-F238E27FC236}">
                              <a16:creationId xmlns:a16="http://schemas.microsoft.com/office/drawing/2014/main" id="{AFF1CCEC-D7E0-48E2-A980-6F41620B4B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207068"/>
                          <a:ext cx="174006" cy="309050"/>
                        </a:xfrm>
                        <a:custGeom>
                          <a:avLst/>
                          <a:gdLst>
                            <a:gd name="connsiteX0" fmla="*/ 83977 w 174006"/>
                            <a:gd name="connsiteY0" fmla="*/ 0 h 309050"/>
                            <a:gd name="connsiteX1" fmla="*/ 152990 w 174006"/>
                            <a:gd name="connsiteY1" fmla="*/ 6818 h 309050"/>
                            <a:gd name="connsiteX2" fmla="*/ 174006 w 174006"/>
                            <a:gd name="connsiteY2" fmla="*/ 13212 h 309050"/>
                            <a:gd name="connsiteX3" fmla="*/ 174005 w 174006"/>
                            <a:gd name="connsiteY3" fmla="*/ 222047 h 309050"/>
                            <a:gd name="connsiteX4" fmla="*/ 87002 w 174006"/>
                            <a:gd name="connsiteY4" fmla="*/ 309050 h 309050"/>
                            <a:gd name="connsiteX5" fmla="*/ 87003 w 174006"/>
                            <a:gd name="connsiteY5" fmla="*/ 309049 h 309050"/>
                            <a:gd name="connsiteX6" fmla="*/ 0 w 174006"/>
                            <a:gd name="connsiteY6" fmla="*/ 222046 h 309050"/>
                            <a:gd name="connsiteX7" fmla="*/ 0 w 174006"/>
                            <a:gd name="connsiteY7" fmla="*/ 11371 h 309050"/>
                            <a:gd name="connsiteX8" fmla="*/ 14964 w 174006"/>
                            <a:gd name="connsiteY8" fmla="*/ 6818 h 309050"/>
                            <a:gd name="connsiteX9" fmla="*/ 83977 w 174006"/>
                            <a:gd name="connsiteY9" fmla="*/ 0 h 30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4006" h="309050">
                              <a:moveTo>
                                <a:pt x="83977" y="0"/>
                              </a:moveTo>
                              <a:cubicBezTo>
                                <a:pt x="107618" y="0"/>
                                <a:pt x="130698" y="2348"/>
                                <a:pt x="152990" y="6818"/>
                              </a:cubicBezTo>
                              <a:lnTo>
                                <a:pt x="174006" y="13212"/>
                              </a:lnTo>
                              <a:lnTo>
                                <a:pt x="174005" y="222047"/>
                              </a:lnTo>
                              <a:cubicBezTo>
                                <a:pt x="174005" y="270097"/>
                                <a:pt x="135052" y="309050"/>
                                <a:pt x="87002" y="309050"/>
                              </a:cubicBezTo>
                              <a:lnTo>
                                <a:pt x="87003" y="309049"/>
                              </a:lnTo>
                              <a:cubicBezTo>
                                <a:pt x="38953" y="309049"/>
                                <a:pt x="0" y="270096"/>
                                <a:pt x="0" y="222046"/>
                              </a:cubicBezTo>
                              <a:lnTo>
                                <a:pt x="0" y="11371"/>
                              </a:lnTo>
                              <a:lnTo>
                                <a:pt x="14964" y="6818"/>
                              </a:lnTo>
                              <a:cubicBezTo>
                                <a:pt x="37256" y="2348"/>
                                <a:pt x="60337" y="0"/>
                                <a:pt x="8397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2" name="자유형: 도형 211">
                          <a:extLst>
                            <a:ext uri="{FF2B5EF4-FFF2-40B4-BE49-F238E27FC236}">
                              <a16:creationId xmlns:a16="http://schemas.microsoft.com/office/drawing/2014/main" id="{2CED75E9-DE9E-47AB-8D07-98FEC7902F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9" y="6259018"/>
                          <a:ext cx="158491" cy="257100"/>
                        </a:xfrm>
                        <a:custGeom>
                          <a:avLst/>
                          <a:gdLst>
                            <a:gd name="connsiteX0" fmla="*/ 0 w 158491"/>
                            <a:gd name="connsiteY0" fmla="*/ 0 h 257100"/>
                            <a:gd name="connsiteX1" fmla="*/ 41514 w 158491"/>
                            <a:gd name="connsiteY1" fmla="*/ 24684 h 257100"/>
                            <a:gd name="connsiteX2" fmla="*/ 150735 w 158491"/>
                            <a:gd name="connsiteY2" fmla="*/ 183848 h 257100"/>
                            <a:gd name="connsiteX3" fmla="*/ 158491 w 158491"/>
                            <a:gd name="connsiteY3" fmla="*/ 216832 h 257100"/>
                            <a:gd name="connsiteX4" fmla="*/ 148522 w 158491"/>
                            <a:gd name="connsiteY4" fmla="*/ 231618 h 257100"/>
                            <a:gd name="connsiteX5" fmla="*/ 87002 w 158491"/>
                            <a:gd name="connsiteY5" fmla="*/ 257100 h 257100"/>
                            <a:gd name="connsiteX6" fmla="*/ 87003 w 158491"/>
                            <a:gd name="connsiteY6" fmla="*/ 257099 h 257100"/>
                            <a:gd name="connsiteX7" fmla="*/ 0 w 158491"/>
                            <a:gd name="connsiteY7" fmla="*/ 170096 h 2571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8491" h="257100">
                              <a:moveTo>
                                <a:pt x="0" y="0"/>
                              </a:moveTo>
                              <a:lnTo>
                                <a:pt x="41514" y="24684"/>
                              </a:lnTo>
                              <a:cubicBezTo>
                                <a:pt x="92251" y="65719"/>
                                <a:pt x="130724" y="120798"/>
                                <a:pt x="150735" y="183848"/>
                              </a:cubicBezTo>
                              <a:lnTo>
                                <a:pt x="158491" y="216832"/>
                              </a:lnTo>
                              <a:lnTo>
                                <a:pt x="148522" y="231618"/>
                              </a:lnTo>
                              <a:cubicBezTo>
                                <a:pt x="132778" y="247362"/>
                                <a:pt x="111027" y="257100"/>
                                <a:pt x="87002" y="257100"/>
                              </a:cubicBezTo>
                              <a:lnTo>
                                <a:pt x="87003" y="257099"/>
                              </a:lnTo>
                              <a:cubicBezTo>
                                <a:pt x="38953" y="257099"/>
                                <a:pt x="0" y="218146"/>
                                <a:pt x="0" y="17009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3" name="자유형: 도형 212">
                          <a:extLst>
                            <a:ext uri="{FF2B5EF4-FFF2-40B4-BE49-F238E27FC236}">
                              <a16:creationId xmlns:a16="http://schemas.microsoft.com/office/drawing/2014/main" id="{FA4C8E29-9BAA-4D90-9A5E-9E4179EE1F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14865" y="6252422"/>
                          <a:ext cx="164120" cy="263696"/>
                        </a:xfrm>
                        <a:custGeom>
                          <a:avLst/>
                          <a:gdLst>
                            <a:gd name="connsiteX0" fmla="*/ 164120 w 164120"/>
                            <a:gd name="connsiteY0" fmla="*/ 0 h 263696"/>
                            <a:gd name="connsiteX1" fmla="*/ 164120 w 164120"/>
                            <a:gd name="connsiteY1" fmla="*/ 176693 h 263696"/>
                            <a:gd name="connsiteX2" fmla="*/ 77117 w 164120"/>
                            <a:gd name="connsiteY2" fmla="*/ 263696 h 263696"/>
                            <a:gd name="connsiteX3" fmla="*/ 77118 w 164120"/>
                            <a:gd name="connsiteY3" fmla="*/ 263695 h 263696"/>
                            <a:gd name="connsiteX4" fmla="*/ 15598 w 164120"/>
                            <a:gd name="connsiteY4" fmla="*/ 238212 h 263696"/>
                            <a:gd name="connsiteX5" fmla="*/ 0 w 164120"/>
                            <a:gd name="connsiteY5" fmla="*/ 215078 h 263696"/>
                            <a:gd name="connsiteX6" fmla="*/ 17569 w 164120"/>
                            <a:gd name="connsiteY6" fmla="*/ 159611 h 263696"/>
                            <a:gd name="connsiteX7" fmla="*/ 141636 w 164120"/>
                            <a:gd name="connsiteY7" fmla="*/ 11960 h 263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64120" h="263696">
                              <a:moveTo>
                                <a:pt x="164120" y="0"/>
                              </a:moveTo>
                              <a:lnTo>
                                <a:pt x="164120" y="176693"/>
                              </a:lnTo>
                              <a:cubicBezTo>
                                <a:pt x="164120" y="224743"/>
                                <a:pt x="125167" y="263696"/>
                                <a:pt x="77117" y="263696"/>
                              </a:cubicBezTo>
                              <a:lnTo>
                                <a:pt x="77118" y="263695"/>
                              </a:lnTo>
                              <a:cubicBezTo>
                                <a:pt x="53093" y="263695"/>
                                <a:pt x="31342" y="253957"/>
                                <a:pt x="15598" y="238212"/>
                              </a:cubicBezTo>
                              <a:lnTo>
                                <a:pt x="0" y="215078"/>
                              </a:lnTo>
                              <a:lnTo>
                                <a:pt x="17569" y="159611"/>
                              </a:lnTo>
                              <a:cubicBezTo>
                                <a:pt x="43561" y="99387"/>
                                <a:pt x="86982" y="48145"/>
                                <a:pt x="141636" y="119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4" name="자유형: 도형 213">
                          <a:extLst>
                            <a:ext uri="{FF2B5EF4-FFF2-40B4-BE49-F238E27FC236}">
                              <a16:creationId xmlns:a16="http://schemas.microsoft.com/office/drawing/2014/main" id="{63925AE0-242F-424D-A503-630840062B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27102" y="6621950"/>
                          <a:ext cx="151884" cy="210270"/>
                        </a:xfrm>
                        <a:custGeom>
                          <a:avLst/>
                          <a:gdLst>
                            <a:gd name="connsiteX0" fmla="*/ 64881 w 151884"/>
                            <a:gd name="connsiteY0" fmla="*/ 0 h 210270"/>
                            <a:gd name="connsiteX1" fmla="*/ 151884 w 151884"/>
                            <a:gd name="connsiteY1" fmla="*/ 87003 h 210270"/>
                            <a:gd name="connsiteX2" fmla="*/ 151884 w 151884"/>
                            <a:gd name="connsiteY2" fmla="*/ 210270 h 210270"/>
                            <a:gd name="connsiteX3" fmla="*/ 130679 w 151884"/>
                            <a:gd name="connsiteY3" fmla="*/ 198990 h 210270"/>
                            <a:gd name="connsiteX4" fmla="*/ 6612 w 151884"/>
                            <a:gd name="connsiteY4" fmla="*/ 51339 h 210270"/>
                            <a:gd name="connsiteX5" fmla="*/ 0 w 151884"/>
                            <a:gd name="connsiteY5" fmla="*/ 30467 h 210270"/>
                            <a:gd name="connsiteX6" fmla="*/ 3361 w 151884"/>
                            <a:gd name="connsiteY6" fmla="*/ 25483 h 210270"/>
                            <a:gd name="connsiteX7" fmla="*/ 64881 w 151884"/>
                            <a:gd name="connsiteY7" fmla="*/ 0 h 2102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1884" h="210270">
                              <a:moveTo>
                                <a:pt x="64881" y="0"/>
                              </a:moveTo>
                              <a:cubicBezTo>
                                <a:pt x="112931" y="0"/>
                                <a:pt x="151884" y="38953"/>
                                <a:pt x="151884" y="87003"/>
                              </a:cubicBezTo>
                              <a:lnTo>
                                <a:pt x="151884" y="210270"/>
                              </a:lnTo>
                              <a:lnTo>
                                <a:pt x="130679" y="198990"/>
                              </a:lnTo>
                              <a:cubicBezTo>
                                <a:pt x="76025" y="162805"/>
                                <a:pt x="32604" y="111564"/>
                                <a:pt x="6612" y="51339"/>
                              </a:cubicBezTo>
                              <a:lnTo>
                                <a:pt x="0" y="30467"/>
                              </a:lnTo>
                              <a:lnTo>
                                <a:pt x="3361" y="25483"/>
                              </a:lnTo>
                              <a:cubicBezTo>
                                <a:pt x="19105" y="9739"/>
                                <a:pt x="40856" y="0"/>
                                <a:pt x="6488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5" name="자유형: 도형 214">
                          <a:extLst>
                            <a:ext uri="{FF2B5EF4-FFF2-40B4-BE49-F238E27FC236}">
                              <a16:creationId xmlns:a16="http://schemas.microsoft.com/office/drawing/2014/main" id="{8E1AD2C2-2519-461C-BB77-CEB3C23EC0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621950"/>
                          <a:ext cx="174006" cy="256304"/>
                        </a:xfrm>
                        <a:custGeom>
                          <a:avLst/>
                          <a:gdLst>
                            <a:gd name="connsiteX0" fmla="*/ 87003 w 174006"/>
                            <a:gd name="connsiteY0" fmla="*/ 0 h 256304"/>
                            <a:gd name="connsiteX1" fmla="*/ 174006 w 174006"/>
                            <a:gd name="connsiteY1" fmla="*/ 87003 h 256304"/>
                            <a:gd name="connsiteX2" fmla="*/ 174006 w 174006"/>
                            <a:gd name="connsiteY2" fmla="*/ 243093 h 256304"/>
                            <a:gd name="connsiteX3" fmla="*/ 152990 w 174006"/>
                            <a:gd name="connsiteY3" fmla="*/ 249486 h 256304"/>
                            <a:gd name="connsiteX4" fmla="*/ 83977 w 174006"/>
                            <a:gd name="connsiteY4" fmla="*/ 256304 h 256304"/>
                            <a:gd name="connsiteX5" fmla="*/ 14964 w 174006"/>
                            <a:gd name="connsiteY5" fmla="*/ 249486 h 256304"/>
                            <a:gd name="connsiteX6" fmla="*/ 0 w 174006"/>
                            <a:gd name="connsiteY6" fmla="*/ 244934 h 256304"/>
                            <a:gd name="connsiteX7" fmla="*/ 0 w 174006"/>
                            <a:gd name="connsiteY7" fmla="*/ 87003 h 256304"/>
                            <a:gd name="connsiteX8" fmla="*/ 87003 w 174006"/>
                            <a:gd name="connsiteY8" fmla="*/ 0 h 2563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4006" h="256304">
                              <a:moveTo>
                                <a:pt x="87003" y="0"/>
                              </a:moveTo>
                              <a:cubicBezTo>
                                <a:pt x="135053" y="0"/>
                                <a:pt x="174006" y="38953"/>
                                <a:pt x="174006" y="87003"/>
                              </a:cubicBezTo>
                              <a:lnTo>
                                <a:pt x="174006" y="243093"/>
                              </a:lnTo>
                              <a:lnTo>
                                <a:pt x="152990" y="249486"/>
                              </a:lnTo>
                              <a:cubicBezTo>
                                <a:pt x="130698" y="253957"/>
                                <a:pt x="107618" y="256304"/>
                                <a:pt x="83977" y="256304"/>
                              </a:cubicBezTo>
                              <a:cubicBezTo>
                                <a:pt x="60337" y="256304"/>
                                <a:pt x="37256" y="253957"/>
                                <a:pt x="14964" y="249486"/>
                              </a:cubicBezTo>
                              <a:lnTo>
                                <a:pt x="0" y="244934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6" name="자유형: 도형 215">
                          <a:extLst>
                            <a:ext uri="{FF2B5EF4-FFF2-40B4-BE49-F238E27FC236}">
                              <a16:creationId xmlns:a16="http://schemas.microsoft.com/office/drawing/2014/main" id="{9772B9B5-2AE3-4C71-877C-651C7A387A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8" y="6621950"/>
                          <a:ext cx="147606" cy="207051"/>
                        </a:xfrm>
                        <a:custGeom>
                          <a:avLst/>
                          <a:gdLst>
                            <a:gd name="connsiteX0" fmla="*/ 87003 w 147606"/>
                            <a:gd name="connsiteY0" fmla="*/ 0 h 207051"/>
                            <a:gd name="connsiteX1" fmla="*/ 120868 w 147606"/>
                            <a:gd name="connsiteY1" fmla="*/ 6837 h 207051"/>
                            <a:gd name="connsiteX2" fmla="*/ 147606 w 147606"/>
                            <a:gd name="connsiteY2" fmla="*/ 24865 h 207051"/>
                            <a:gd name="connsiteX3" fmla="*/ 139221 w 147606"/>
                            <a:gd name="connsiteY3" fmla="*/ 51339 h 207051"/>
                            <a:gd name="connsiteX4" fmla="*/ 15153 w 147606"/>
                            <a:gd name="connsiteY4" fmla="*/ 198990 h 207051"/>
                            <a:gd name="connsiteX5" fmla="*/ 0 w 147606"/>
                            <a:gd name="connsiteY5" fmla="*/ 207051 h 207051"/>
                            <a:gd name="connsiteX6" fmla="*/ 0 w 147606"/>
                            <a:gd name="connsiteY6" fmla="*/ 87003 h 207051"/>
                            <a:gd name="connsiteX7" fmla="*/ 87003 w 147606"/>
                            <a:gd name="connsiteY7" fmla="*/ 0 h 2070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7606" h="207051">
                              <a:moveTo>
                                <a:pt x="87003" y="0"/>
                              </a:moveTo>
                              <a:cubicBezTo>
                                <a:pt x="99016" y="0"/>
                                <a:pt x="110460" y="2435"/>
                                <a:pt x="120868" y="6837"/>
                              </a:cubicBezTo>
                              <a:lnTo>
                                <a:pt x="147606" y="24865"/>
                              </a:lnTo>
                              <a:lnTo>
                                <a:pt x="139221" y="51339"/>
                              </a:lnTo>
                              <a:cubicBezTo>
                                <a:pt x="113228" y="111564"/>
                                <a:pt x="69807" y="162805"/>
                                <a:pt x="15153" y="198990"/>
                              </a:cubicBezTo>
                              <a:lnTo>
                                <a:pt x="0" y="207051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85" name="그룹 184">
                        <a:extLst>
                          <a:ext uri="{FF2B5EF4-FFF2-40B4-BE49-F238E27FC236}">
                            <a16:creationId xmlns:a16="http://schemas.microsoft.com/office/drawing/2014/main" id="{717D6B8B-D94D-4AB7-9707-BE2F1DDED0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62228" y="4474508"/>
                        <a:ext cx="476495" cy="477927"/>
                        <a:chOff x="2614865" y="6207068"/>
                        <a:chExt cx="669175" cy="671186"/>
                      </a:xfrm>
                    </p:grpSpPr>
                    <p:sp>
                      <p:nvSpPr>
                        <p:cNvPr id="205" name="자유형: 도형 204">
                          <a:extLst>
                            <a:ext uri="{FF2B5EF4-FFF2-40B4-BE49-F238E27FC236}">
                              <a16:creationId xmlns:a16="http://schemas.microsoft.com/office/drawing/2014/main" id="{D6CC12F3-E8BF-475A-BAB7-555A79F1F8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207068"/>
                          <a:ext cx="174006" cy="309050"/>
                        </a:xfrm>
                        <a:custGeom>
                          <a:avLst/>
                          <a:gdLst>
                            <a:gd name="connsiteX0" fmla="*/ 83977 w 174006"/>
                            <a:gd name="connsiteY0" fmla="*/ 0 h 309050"/>
                            <a:gd name="connsiteX1" fmla="*/ 152990 w 174006"/>
                            <a:gd name="connsiteY1" fmla="*/ 6818 h 309050"/>
                            <a:gd name="connsiteX2" fmla="*/ 174006 w 174006"/>
                            <a:gd name="connsiteY2" fmla="*/ 13212 h 309050"/>
                            <a:gd name="connsiteX3" fmla="*/ 174005 w 174006"/>
                            <a:gd name="connsiteY3" fmla="*/ 222047 h 309050"/>
                            <a:gd name="connsiteX4" fmla="*/ 87002 w 174006"/>
                            <a:gd name="connsiteY4" fmla="*/ 309050 h 309050"/>
                            <a:gd name="connsiteX5" fmla="*/ 87003 w 174006"/>
                            <a:gd name="connsiteY5" fmla="*/ 309049 h 309050"/>
                            <a:gd name="connsiteX6" fmla="*/ 0 w 174006"/>
                            <a:gd name="connsiteY6" fmla="*/ 222046 h 309050"/>
                            <a:gd name="connsiteX7" fmla="*/ 0 w 174006"/>
                            <a:gd name="connsiteY7" fmla="*/ 11371 h 309050"/>
                            <a:gd name="connsiteX8" fmla="*/ 14964 w 174006"/>
                            <a:gd name="connsiteY8" fmla="*/ 6818 h 309050"/>
                            <a:gd name="connsiteX9" fmla="*/ 83977 w 174006"/>
                            <a:gd name="connsiteY9" fmla="*/ 0 h 30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4006" h="309050">
                              <a:moveTo>
                                <a:pt x="83977" y="0"/>
                              </a:moveTo>
                              <a:cubicBezTo>
                                <a:pt x="107618" y="0"/>
                                <a:pt x="130698" y="2348"/>
                                <a:pt x="152990" y="6818"/>
                              </a:cubicBezTo>
                              <a:lnTo>
                                <a:pt x="174006" y="13212"/>
                              </a:lnTo>
                              <a:lnTo>
                                <a:pt x="174005" y="222047"/>
                              </a:lnTo>
                              <a:cubicBezTo>
                                <a:pt x="174005" y="270097"/>
                                <a:pt x="135052" y="309050"/>
                                <a:pt x="87002" y="309050"/>
                              </a:cubicBezTo>
                              <a:lnTo>
                                <a:pt x="87003" y="309049"/>
                              </a:lnTo>
                              <a:cubicBezTo>
                                <a:pt x="38953" y="309049"/>
                                <a:pt x="0" y="270096"/>
                                <a:pt x="0" y="222046"/>
                              </a:cubicBezTo>
                              <a:lnTo>
                                <a:pt x="0" y="11371"/>
                              </a:lnTo>
                              <a:lnTo>
                                <a:pt x="14964" y="6818"/>
                              </a:lnTo>
                              <a:cubicBezTo>
                                <a:pt x="37256" y="2348"/>
                                <a:pt x="60337" y="0"/>
                                <a:pt x="8397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6" name="자유형: 도형 205">
                          <a:extLst>
                            <a:ext uri="{FF2B5EF4-FFF2-40B4-BE49-F238E27FC236}">
                              <a16:creationId xmlns:a16="http://schemas.microsoft.com/office/drawing/2014/main" id="{4361718D-41FF-4CDD-8A70-4E22E78F2E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9" y="6259018"/>
                          <a:ext cx="158491" cy="257100"/>
                        </a:xfrm>
                        <a:custGeom>
                          <a:avLst/>
                          <a:gdLst>
                            <a:gd name="connsiteX0" fmla="*/ 0 w 158491"/>
                            <a:gd name="connsiteY0" fmla="*/ 0 h 257100"/>
                            <a:gd name="connsiteX1" fmla="*/ 41514 w 158491"/>
                            <a:gd name="connsiteY1" fmla="*/ 24684 h 257100"/>
                            <a:gd name="connsiteX2" fmla="*/ 150735 w 158491"/>
                            <a:gd name="connsiteY2" fmla="*/ 183848 h 257100"/>
                            <a:gd name="connsiteX3" fmla="*/ 158491 w 158491"/>
                            <a:gd name="connsiteY3" fmla="*/ 216832 h 257100"/>
                            <a:gd name="connsiteX4" fmla="*/ 148522 w 158491"/>
                            <a:gd name="connsiteY4" fmla="*/ 231618 h 257100"/>
                            <a:gd name="connsiteX5" fmla="*/ 87002 w 158491"/>
                            <a:gd name="connsiteY5" fmla="*/ 257100 h 257100"/>
                            <a:gd name="connsiteX6" fmla="*/ 87003 w 158491"/>
                            <a:gd name="connsiteY6" fmla="*/ 257099 h 257100"/>
                            <a:gd name="connsiteX7" fmla="*/ 0 w 158491"/>
                            <a:gd name="connsiteY7" fmla="*/ 170096 h 2571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8491" h="257100">
                              <a:moveTo>
                                <a:pt x="0" y="0"/>
                              </a:moveTo>
                              <a:lnTo>
                                <a:pt x="41514" y="24684"/>
                              </a:lnTo>
                              <a:cubicBezTo>
                                <a:pt x="92251" y="65719"/>
                                <a:pt x="130724" y="120798"/>
                                <a:pt x="150735" y="183848"/>
                              </a:cubicBezTo>
                              <a:lnTo>
                                <a:pt x="158491" y="216832"/>
                              </a:lnTo>
                              <a:lnTo>
                                <a:pt x="148522" y="231618"/>
                              </a:lnTo>
                              <a:cubicBezTo>
                                <a:pt x="132778" y="247362"/>
                                <a:pt x="111027" y="257100"/>
                                <a:pt x="87002" y="257100"/>
                              </a:cubicBezTo>
                              <a:lnTo>
                                <a:pt x="87003" y="257099"/>
                              </a:lnTo>
                              <a:cubicBezTo>
                                <a:pt x="38953" y="257099"/>
                                <a:pt x="0" y="218146"/>
                                <a:pt x="0" y="17009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7" name="자유형: 도형 206">
                          <a:extLst>
                            <a:ext uri="{FF2B5EF4-FFF2-40B4-BE49-F238E27FC236}">
                              <a16:creationId xmlns:a16="http://schemas.microsoft.com/office/drawing/2014/main" id="{79658FD2-D31B-4BD8-AF3D-411E884C49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14865" y="6252422"/>
                          <a:ext cx="164120" cy="263696"/>
                        </a:xfrm>
                        <a:custGeom>
                          <a:avLst/>
                          <a:gdLst>
                            <a:gd name="connsiteX0" fmla="*/ 164120 w 164120"/>
                            <a:gd name="connsiteY0" fmla="*/ 0 h 263696"/>
                            <a:gd name="connsiteX1" fmla="*/ 164120 w 164120"/>
                            <a:gd name="connsiteY1" fmla="*/ 176693 h 263696"/>
                            <a:gd name="connsiteX2" fmla="*/ 77117 w 164120"/>
                            <a:gd name="connsiteY2" fmla="*/ 263696 h 263696"/>
                            <a:gd name="connsiteX3" fmla="*/ 77118 w 164120"/>
                            <a:gd name="connsiteY3" fmla="*/ 263695 h 263696"/>
                            <a:gd name="connsiteX4" fmla="*/ 15598 w 164120"/>
                            <a:gd name="connsiteY4" fmla="*/ 238212 h 263696"/>
                            <a:gd name="connsiteX5" fmla="*/ 0 w 164120"/>
                            <a:gd name="connsiteY5" fmla="*/ 215078 h 263696"/>
                            <a:gd name="connsiteX6" fmla="*/ 17569 w 164120"/>
                            <a:gd name="connsiteY6" fmla="*/ 159611 h 263696"/>
                            <a:gd name="connsiteX7" fmla="*/ 141636 w 164120"/>
                            <a:gd name="connsiteY7" fmla="*/ 11960 h 263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64120" h="263696">
                              <a:moveTo>
                                <a:pt x="164120" y="0"/>
                              </a:moveTo>
                              <a:lnTo>
                                <a:pt x="164120" y="176693"/>
                              </a:lnTo>
                              <a:cubicBezTo>
                                <a:pt x="164120" y="224743"/>
                                <a:pt x="125167" y="263696"/>
                                <a:pt x="77117" y="263696"/>
                              </a:cubicBezTo>
                              <a:lnTo>
                                <a:pt x="77118" y="263695"/>
                              </a:lnTo>
                              <a:cubicBezTo>
                                <a:pt x="53093" y="263695"/>
                                <a:pt x="31342" y="253957"/>
                                <a:pt x="15598" y="238212"/>
                              </a:cubicBezTo>
                              <a:lnTo>
                                <a:pt x="0" y="215078"/>
                              </a:lnTo>
                              <a:lnTo>
                                <a:pt x="17569" y="159611"/>
                              </a:lnTo>
                              <a:cubicBezTo>
                                <a:pt x="43561" y="99387"/>
                                <a:pt x="86982" y="48145"/>
                                <a:pt x="141636" y="119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8" name="자유형: 도형 207">
                          <a:extLst>
                            <a:ext uri="{FF2B5EF4-FFF2-40B4-BE49-F238E27FC236}">
                              <a16:creationId xmlns:a16="http://schemas.microsoft.com/office/drawing/2014/main" id="{53E134A7-A355-48D4-B3C7-42E3D2B27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27102" y="6621950"/>
                          <a:ext cx="151884" cy="210270"/>
                        </a:xfrm>
                        <a:custGeom>
                          <a:avLst/>
                          <a:gdLst>
                            <a:gd name="connsiteX0" fmla="*/ 64881 w 151884"/>
                            <a:gd name="connsiteY0" fmla="*/ 0 h 210270"/>
                            <a:gd name="connsiteX1" fmla="*/ 151884 w 151884"/>
                            <a:gd name="connsiteY1" fmla="*/ 87003 h 210270"/>
                            <a:gd name="connsiteX2" fmla="*/ 151884 w 151884"/>
                            <a:gd name="connsiteY2" fmla="*/ 210270 h 210270"/>
                            <a:gd name="connsiteX3" fmla="*/ 130679 w 151884"/>
                            <a:gd name="connsiteY3" fmla="*/ 198990 h 210270"/>
                            <a:gd name="connsiteX4" fmla="*/ 6612 w 151884"/>
                            <a:gd name="connsiteY4" fmla="*/ 51339 h 210270"/>
                            <a:gd name="connsiteX5" fmla="*/ 0 w 151884"/>
                            <a:gd name="connsiteY5" fmla="*/ 30467 h 210270"/>
                            <a:gd name="connsiteX6" fmla="*/ 3361 w 151884"/>
                            <a:gd name="connsiteY6" fmla="*/ 25483 h 210270"/>
                            <a:gd name="connsiteX7" fmla="*/ 64881 w 151884"/>
                            <a:gd name="connsiteY7" fmla="*/ 0 h 2102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1884" h="210270">
                              <a:moveTo>
                                <a:pt x="64881" y="0"/>
                              </a:moveTo>
                              <a:cubicBezTo>
                                <a:pt x="112931" y="0"/>
                                <a:pt x="151884" y="38953"/>
                                <a:pt x="151884" y="87003"/>
                              </a:cubicBezTo>
                              <a:lnTo>
                                <a:pt x="151884" y="210270"/>
                              </a:lnTo>
                              <a:lnTo>
                                <a:pt x="130679" y="198990"/>
                              </a:lnTo>
                              <a:cubicBezTo>
                                <a:pt x="76025" y="162805"/>
                                <a:pt x="32604" y="111564"/>
                                <a:pt x="6612" y="51339"/>
                              </a:cubicBezTo>
                              <a:lnTo>
                                <a:pt x="0" y="30467"/>
                              </a:lnTo>
                              <a:lnTo>
                                <a:pt x="3361" y="25483"/>
                              </a:lnTo>
                              <a:cubicBezTo>
                                <a:pt x="19105" y="9739"/>
                                <a:pt x="40856" y="0"/>
                                <a:pt x="6488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9" name="자유형: 도형 208">
                          <a:extLst>
                            <a:ext uri="{FF2B5EF4-FFF2-40B4-BE49-F238E27FC236}">
                              <a16:creationId xmlns:a16="http://schemas.microsoft.com/office/drawing/2014/main" id="{D16E6FCB-43C2-467C-8A9B-DB1CBFE857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621950"/>
                          <a:ext cx="174006" cy="256304"/>
                        </a:xfrm>
                        <a:custGeom>
                          <a:avLst/>
                          <a:gdLst>
                            <a:gd name="connsiteX0" fmla="*/ 87003 w 174006"/>
                            <a:gd name="connsiteY0" fmla="*/ 0 h 256304"/>
                            <a:gd name="connsiteX1" fmla="*/ 174006 w 174006"/>
                            <a:gd name="connsiteY1" fmla="*/ 87003 h 256304"/>
                            <a:gd name="connsiteX2" fmla="*/ 174006 w 174006"/>
                            <a:gd name="connsiteY2" fmla="*/ 243093 h 256304"/>
                            <a:gd name="connsiteX3" fmla="*/ 152990 w 174006"/>
                            <a:gd name="connsiteY3" fmla="*/ 249486 h 256304"/>
                            <a:gd name="connsiteX4" fmla="*/ 83977 w 174006"/>
                            <a:gd name="connsiteY4" fmla="*/ 256304 h 256304"/>
                            <a:gd name="connsiteX5" fmla="*/ 14964 w 174006"/>
                            <a:gd name="connsiteY5" fmla="*/ 249486 h 256304"/>
                            <a:gd name="connsiteX6" fmla="*/ 0 w 174006"/>
                            <a:gd name="connsiteY6" fmla="*/ 244934 h 256304"/>
                            <a:gd name="connsiteX7" fmla="*/ 0 w 174006"/>
                            <a:gd name="connsiteY7" fmla="*/ 87003 h 256304"/>
                            <a:gd name="connsiteX8" fmla="*/ 87003 w 174006"/>
                            <a:gd name="connsiteY8" fmla="*/ 0 h 2563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4006" h="256304">
                              <a:moveTo>
                                <a:pt x="87003" y="0"/>
                              </a:moveTo>
                              <a:cubicBezTo>
                                <a:pt x="135053" y="0"/>
                                <a:pt x="174006" y="38953"/>
                                <a:pt x="174006" y="87003"/>
                              </a:cubicBezTo>
                              <a:lnTo>
                                <a:pt x="174006" y="243093"/>
                              </a:lnTo>
                              <a:lnTo>
                                <a:pt x="152990" y="249486"/>
                              </a:lnTo>
                              <a:cubicBezTo>
                                <a:pt x="130698" y="253957"/>
                                <a:pt x="107618" y="256304"/>
                                <a:pt x="83977" y="256304"/>
                              </a:cubicBezTo>
                              <a:cubicBezTo>
                                <a:pt x="60337" y="256304"/>
                                <a:pt x="37256" y="253957"/>
                                <a:pt x="14964" y="249486"/>
                              </a:cubicBezTo>
                              <a:lnTo>
                                <a:pt x="0" y="244934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0" name="자유형: 도형 209">
                          <a:extLst>
                            <a:ext uri="{FF2B5EF4-FFF2-40B4-BE49-F238E27FC236}">
                              <a16:creationId xmlns:a16="http://schemas.microsoft.com/office/drawing/2014/main" id="{8BCFDBA7-E002-4189-8130-A8E37A5075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8" y="6621950"/>
                          <a:ext cx="147606" cy="207051"/>
                        </a:xfrm>
                        <a:custGeom>
                          <a:avLst/>
                          <a:gdLst>
                            <a:gd name="connsiteX0" fmla="*/ 87003 w 147606"/>
                            <a:gd name="connsiteY0" fmla="*/ 0 h 207051"/>
                            <a:gd name="connsiteX1" fmla="*/ 120868 w 147606"/>
                            <a:gd name="connsiteY1" fmla="*/ 6837 h 207051"/>
                            <a:gd name="connsiteX2" fmla="*/ 147606 w 147606"/>
                            <a:gd name="connsiteY2" fmla="*/ 24865 h 207051"/>
                            <a:gd name="connsiteX3" fmla="*/ 139221 w 147606"/>
                            <a:gd name="connsiteY3" fmla="*/ 51339 h 207051"/>
                            <a:gd name="connsiteX4" fmla="*/ 15153 w 147606"/>
                            <a:gd name="connsiteY4" fmla="*/ 198990 h 207051"/>
                            <a:gd name="connsiteX5" fmla="*/ 0 w 147606"/>
                            <a:gd name="connsiteY5" fmla="*/ 207051 h 207051"/>
                            <a:gd name="connsiteX6" fmla="*/ 0 w 147606"/>
                            <a:gd name="connsiteY6" fmla="*/ 87003 h 207051"/>
                            <a:gd name="connsiteX7" fmla="*/ 87003 w 147606"/>
                            <a:gd name="connsiteY7" fmla="*/ 0 h 2070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7606" h="207051">
                              <a:moveTo>
                                <a:pt x="87003" y="0"/>
                              </a:moveTo>
                              <a:cubicBezTo>
                                <a:pt x="99016" y="0"/>
                                <a:pt x="110460" y="2435"/>
                                <a:pt x="120868" y="6837"/>
                              </a:cubicBezTo>
                              <a:lnTo>
                                <a:pt x="147606" y="24865"/>
                              </a:lnTo>
                              <a:lnTo>
                                <a:pt x="139221" y="51339"/>
                              </a:lnTo>
                              <a:cubicBezTo>
                                <a:pt x="113228" y="111564"/>
                                <a:pt x="69807" y="162805"/>
                                <a:pt x="15153" y="198990"/>
                              </a:cubicBezTo>
                              <a:lnTo>
                                <a:pt x="0" y="207051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86" name="그룹 185">
                        <a:extLst>
                          <a:ext uri="{FF2B5EF4-FFF2-40B4-BE49-F238E27FC236}">
                            <a16:creationId xmlns:a16="http://schemas.microsoft.com/office/drawing/2014/main" id="{663734C0-31FB-451F-B7F3-2EBC744055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99218" y="5066791"/>
                        <a:ext cx="476495" cy="477927"/>
                        <a:chOff x="2614865" y="6207068"/>
                        <a:chExt cx="669175" cy="671186"/>
                      </a:xfrm>
                    </p:grpSpPr>
                    <p:sp>
                      <p:nvSpPr>
                        <p:cNvPr id="199" name="자유형: 도형 198">
                          <a:extLst>
                            <a:ext uri="{FF2B5EF4-FFF2-40B4-BE49-F238E27FC236}">
                              <a16:creationId xmlns:a16="http://schemas.microsoft.com/office/drawing/2014/main" id="{285EADD9-BC6F-41CF-824A-8683F961BA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207068"/>
                          <a:ext cx="174006" cy="309050"/>
                        </a:xfrm>
                        <a:custGeom>
                          <a:avLst/>
                          <a:gdLst>
                            <a:gd name="connsiteX0" fmla="*/ 83977 w 174006"/>
                            <a:gd name="connsiteY0" fmla="*/ 0 h 309050"/>
                            <a:gd name="connsiteX1" fmla="*/ 152990 w 174006"/>
                            <a:gd name="connsiteY1" fmla="*/ 6818 h 309050"/>
                            <a:gd name="connsiteX2" fmla="*/ 174006 w 174006"/>
                            <a:gd name="connsiteY2" fmla="*/ 13212 h 309050"/>
                            <a:gd name="connsiteX3" fmla="*/ 174005 w 174006"/>
                            <a:gd name="connsiteY3" fmla="*/ 222047 h 309050"/>
                            <a:gd name="connsiteX4" fmla="*/ 87002 w 174006"/>
                            <a:gd name="connsiteY4" fmla="*/ 309050 h 309050"/>
                            <a:gd name="connsiteX5" fmla="*/ 87003 w 174006"/>
                            <a:gd name="connsiteY5" fmla="*/ 309049 h 309050"/>
                            <a:gd name="connsiteX6" fmla="*/ 0 w 174006"/>
                            <a:gd name="connsiteY6" fmla="*/ 222046 h 309050"/>
                            <a:gd name="connsiteX7" fmla="*/ 0 w 174006"/>
                            <a:gd name="connsiteY7" fmla="*/ 11371 h 309050"/>
                            <a:gd name="connsiteX8" fmla="*/ 14964 w 174006"/>
                            <a:gd name="connsiteY8" fmla="*/ 6818 h 309050"/>
                            <a:gd name="connsiteX9" fmla="*/ 83977 w 174006"/>
                            <a:gd name="connsiteY9" fmla="*/ 0 h 30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4006" h="309050">
                              <a:moveTo>
                                <a:pt x="83977" y="0"/>
                              </a:moveTo>
                              <a:cubicBezTo>
                                <a:pt x="107618" y="0"/>
                                <a:pt x="130698" y="2348"/>
                                <a:pt x="152990" y="6818"/>
                              </a:cubicBezTo>
                              <a:lnTo>
                                <a:pt x="174006" y="13212"/>
                              </a:lnTo>
                              <a:lnTo>
                                <a:pt x="174005" y="222047"/>
                              </a:lnTo>
                              <a:cubicBezTo>
                                <a:pt x="174005" y="270097"/>
                                <a:pt x="135052" y="309050"/>
                                <a:pt x="87002" y="309050"/>
                              </a:cubicBezTo>
                              <a:lnTo>
                                <a:pt x="87003" y="309049"/>
                              </a:lnTo>
                              <a:cubicBezTo>
                                <a:pt x="38953" y="309049"/>
                                <a:pt x="0" y="270096"/>
                                <a:pt x="0" y="222046"/>
                              </a:cubicBezTo>
                              <a:lnTo>
                                <a:pt x="0" y="11371"/>
                              </a:lnTo>
                              <a:lnTo>
                                <a:pt x="14964" y="6818"/>
                              </a:lnTo>
                              <a:cubicBezTo>
                                <a:pt x="37256" y="2348"/>
                                <a:pt x="60337" y="0"/>
                                <a:pt x="8397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0" name="자유형: 도형 199">
                          <a:extLst>
                            <a:ext uri="{FF2B5EF4-FFF2-40B4-BE49-F238E27FC236}">
                              <a16:creationId xmlns:a16="http://schemas.microsoft.com/office/drawing/2014/main" id="{ADB32593-39CC-478B-A503-01B8761227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9" y="6259018"/>
                          <a:ext cx="158491" cy="257100"/>
                        </a:xfrm>
                        <a:custGeom>
                          <a:avLst/>
                          <a:gdLst>
                            <a:gd name="connsiteX0" fmla="*/ 0 w 158491"/>
                            <a:gd name="connsiteY0" fmla="*/ 0 h 257100"/>
                            <a:gd name="connsiteX1" fmla="*/ 41514 w 158491"/>
                            <a:gd name="connsiteY1" fmla="*/ 24684 h 257100"/>
                            <a:gd name="connsiteX2" fmla="*/ 150735 w 158491"/>
                            <a:gd name="connsiteY2" fmla="*/ 183848 h 257100"/>
                            <a:gd name="connsiteX3" fmla="*/ 158491 w 158491"/>
                            <a:gd name="connsiteY3" fmla="*/ 216832 h 257100"/>
                            <a:gd name="connsiteX4" fmla="*/ 148522 w 158491"/>
                            <a:gd name="connsiteY4" fmla="*/ 231618 h 257100"/>
                            <a:gd name="connsiteX5" fmla="*/ 87002 w 158491"/>
                            <a:gd name="connsiteY5" fmla="*/ 257100 h 257100"/>
                            <a:gd name="connsiteX6" fmla="*/ 87003 w 158491"/>
                            <a:gd name="connsiteY6" fmla="*/ 257099 h 257100"/>
                            <a:gd name="connsiteX7" fmla="*/ 0 w 158491"/>
                            <a:gd name="connsiteY7" fmla="*/ 170096 h 2571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8491" h="257100">
                              <a:moveTo>
                                <a:pt x="0" y="0"/>
                              </a:moveTo>
                              <a:lnTo>
                                <a:pt x="41514" y="24684"/>
                              </a:lnTo>
                              <a:cubicBezTo>
                                <a:pt x="92251" y="65719"/>
                                <a:pt x="130724" y="120798"/>
                                <a:pt x="150735" y="183848"/>
                              </a:cubicBezTo>
                              <a:lnTo>
                                <a:pt x="158491" y="216832"/>
                              </a:lnTo>
                              <a:lnTo>
                                <a:pt x="148522" y="231618"/>
                              </a:lnTo>
                              <a:cubicBezTo>
                                <a:pt x="132778" y="247362"/>
                                <a:pt x="111027" y="257100"/>
                                <a:pt x="87002" y="257100"/>
                              </a:cubicBezTo>
                              <a:lnTo>
                                <a:pt x="87003" y="257099"/>
                              </a:lnTo>
                              <a:cubicBezTo>
                                <a:pt x="38953" y="257099"/>
                                <a:pt x="0" y="218146"/>
                                <a:pt x="0" y="17009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1" name="자유형: 도형 200">
                          <a:extLst>
                            <a:ext uri="{FF2B5EF4-FFF2-40B4-BE49-F238E27FC236}">
                              <a16:creationId xmlns:a16="http://schemas.microsoft.com/office/drawing/2014/main" id="{0753C7BB-D6FD-4982-A68E-89DAA5DC2E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14865" y="6252422"/>
                          <a:ext cx="164120" cy="263696"/>
                        </a:xfrm>
                        <a:custGeom>
                          <a:avLst/>
                          <a:gdLst>
                            <a:gd name="connsiteX0" fmla="*/ 164120 w 164120"/>
                            <a:gd name="connsiteY0" fmla="*/ 0 h 263696"/>
                            <a:gd name="connsiteX1" fmla="*/ 164120 w 164120"/>
                            <a:gd name="connsiteY1" fmla="*/ 176693 h 263696"/>
                            <a:gd name="connsiteX2" fmla="*/ 77117 w 164120"/>
                            <a:gd name="connsiteY2" fmla="*/ 263696 h 263696"/>
                            <a:gd name="connsiteX3" fmla="*/ 77118 w 164120"/>
                            <a:gd name="connsiteY3" fmla="*/ 263695 h 263696"/>
                            <a:gd name="connsiteX4" fmla="*/ 15598 w 164120"/>
                            <a:gd name="connsiteY4" fmla="*/ 238212 h 263696"/>
                            <a:gd name="connsiteX5" fmla="*/ 0 w 164120"/>
                            <a:gd name="connsiteY5" fmla="*/ 215078 h 263696"/>
                            <a:gd name="connsiteX6" fmla="*/ 17569 w 164120"/>
                            <a:gd name="connsiteY6" fmla="*/ 159611 h 263696"/>
                            <a:gd name="connsiteX7" fmla="*/ 141636 w 164120"/>
                            <a:gd name="connsiteY7" fmla="*/ 11960 h 263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64120" h="263696">
                              <a:moveTo>
                                <a:pt x="164120" y="0"/>
                              </a:moveTo>
                              <a:lnTo>
                                <a:pt x="164120" y="176693"/>
                              </a:lnTo>
                              <a:cubicBezTo>
                                <a:pt x="164120" y="224743"/>
                                <a:pt x="125167" y="263696"/>
                                <a:pt x="77117" y="263696"/>
                              </a:cubicBezTo>
                              <a:lnTo>
                                <a:pt x="77118" y="263695"/>
                              </a:lnTo>
                              <a:cubicBezTo>
                                <a:pt x="53093" y="263695"/>
                                <a:pt x="31342" y="253957"/>
                                <a:pt x="15598" y="238212"/>
                              </a:cubicBezTo>
                              <a:lnTo>
                                <a:pt x="0" y="215078"/>
                              </a:lnTo>
                              <a:lnTo>
                                <a:pt x="17569" y="159611"/>
                              </a:lnTo>
                              <a:cubicBezTo>
                                <a:pt x="43561" y="99387"/>
                                <a:pt x="86982" y="48145"/>
                                <a:pt x="141636" y="119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2" name="자유형: 도형 201">
                          <a:extLst>
                            <a:ext uri="{FF2B5EF4-FFF2-40B4-BE49-F238E27FC236}">
                              <a16:creationId xmlns:a16="http://schemas.microsoft.com/office/drawing/2014/main" id="{5CB1106F-E583-4715-B459-3B985D17D0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27102" y="6621950"/>
                          <a:ext cx="151884" cy="210270"/>
                        </a:xfrm>
                        <a:custGeom>
                          <a:avLst/>
                          <a:gdLst>
                            <a:gd name="connsiteX0" fmla="*/ 64881 w 151884"/>
                            <a:gd name="connsiteY0" fmla="*/ 0 h 210270"/>
                            <a:gd name="connsiteX1" fmla="*/ 151884 w 151884"/>
                            <a:gd name="connsiteY1" fmla="*/ 87003 h 210270"/>
                            <a:gd name="connsiteX2" fmla="*/ 151884 w 151884"/>
                            <a:gd name="connsiteY2" fmla="*/ 210270 h 210270"/>
                            <a:gd name="connsiteX3" fmla="*/ 130679 w 151884"/>
                            <a:gd name="connsiteY3" fmla="*/ 198990 h 210270"/>
                            <a:gd name="connsiteX4" fmla="*/ 6612 w 151884"/>
                            <a:gd name="connsiteY4" fmla="*/ 51339 h 210270"/>
                            <a:gd name="connsiteX5" fmla="*/ 0 w 151884"/>
                            <a:gd name="connsiteY5" fmla="*/ 30467 h 210270"/>
                            <a:gd name="connsiteX6" fmla="*/ 3361 w 151884"/>
                            <a:gd name="connsiteY6" fmla="*/ 25483 h 210270"/>
                            <a:gd name="connsiteX7" fmla="*/ 64881 w 151884"/>
                            <a:gd name="connsiteY7" fmla="*/ 0 h 2102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1884" h="210270">
                              <a:moveTo>
                                <a:pt x="64881" y="0"/>
                              </a:moveTo>
                              <a:cubicBezTo>
                                <a:pt x="112931" y="0"/>
                                <a:pt x="151884" y="38953"/>
                                <a:pt x="151884" y="87003"/>
                              </a:cubicBezTo>
                              <a:lnTo>
                                <a:pt x="151884" y="210270"/>
                              </a:lnTo>
                              <a:lnTo>
                                <a:pt x="130679" y="198990"/>
                              </a:lnTo>
                              <a:cubicBezTo>
                                <a:pt x="76025" y="162805"/>
                                <a:pt x="32604" y="111564"/>
                                <a:pt x="6612" y="51339"/>
                              </a:cubicBezTo>
                              <a:lnTo>
                                <a:pt x="0" y="30467"/>
                              </a:lnTo>
                              <a:lnTo>
                                <a:pt x="3361" y="25483"/>
                              </a:lnTo>
                              <a:cubicBezTo>
                                <a:pt x="19105" y="9739"/>
                                <a:pt x="40856" y="0"/>
                                <a:pt x="6488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3" name="자유형: 도형 202">
                          <a:extLst>
                            <a:ext uri="{FF2B5EF4-FFF2-40B4-BE49-F238E27FC236}">
                              <a16:creationId xmlns:a16="http://schemas.microsoft.com/office/drawing/2014/main" id="{DBE487A2-601D-4335-88AC-547284FB8B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621950"/>
                          <a:ext cx="174006" cy="256304"/>
                        </a:xfrm>
                        <a:custGeom>
                          <a:avLst/>
                          <a:gdLst>
                            <a:gd name="connsiteX0" fmla="*/ 87003 w 174006"/>
                            <a:gd name="connsiteY0" fmla="*/ 0 h 256304"/>
                            <a:gd name="connsiteX1" fmla="*/ 174006 w 174006"/>
                            <a:gd name="connsiteY1" fmla="*/ 87003 h 256304"/>
                            <a:gd name="connsiteX2" fmla="*/ 174006 w 174006"/>
                            <a:gd name="connsiteY2" fmla="*/ 243093 h 256304"/>
                            <a:gd name="connsiteX3" fmla="*/ 152990 w 174006"/>
                            <a:gd name="connsiteY3" fmla="*/ 249486 h 256304"/>
                            <a:gd name="connsiteX4" fmla="*/ 83977 w 174006"/>
                            <a:gd name="connsiteY4" fmla="*/ 256304 h 256304"/>
                            <a:gd name="connsiteX5" fmla="*/ 14964 w 174006"/>
                            <a:gd name="connsiteY5" fmla="*/ 249486 h 256304"/>
                            <a:gd name="connsiteX6" fmla="*/ 0 w 174006"/>
                            <a:gd name="connsiteY6" fmla="*/ 244934 h 256304"/>
                            <a:gd name="connsiteX7" fmla="*/ 0 w 174006"/>
                            <a:gd name="connsiteY7" fmla="*/ 87003 h 256304"/>
                            <a:gd name="connsiteX8" fmla="*/ 87003 w 174006"/>
                            <a:gd name="connsiteY8" fmla="*/ 0 h 2563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4006" h="256304">
                              <a:moveTo>
                                <a:pt x="87003" y="0"/>
                              </a:moveTo>
                              <a:cubicBezTo>
                                <a:pt x="135053" y="0"/>
                                <a:pt x="174006" y="38953"/>
                                <a:pt x="174006" y="87003"/>
                              </a:cubicBezTo>
                              <a:lnTo>
                                <a:pt x="174006" y="243093"/>
                              </a:lnTo>
                              <a:lnTo>
                                <a:pt x="152990" y="249486"/>
                              </a:lnTo>
                              <a:cubicBezTo>
                                <a:pt x="130698" y="253957"/>
                                <a:pt x="107618" y="256304"/>
                                <a:pt x="83977" y="256304"/>
                              </a:cubicBezTo>
                              <a:cubicBezTo>
                                <a:pt x="60337" y="256304"/>
                                <a:pt x="37256" y="253957"/>
                                <a:pt x="14964" y="249486"/>
                              </a:cubicBezTo>
                              <a:lnTo>
                                <a:pt x="0" y="244934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4" name="자유형: 도형 203">
                          <a:extLst>
                            <a:ext uri="{FF2B5EF4-FFF2-40B4-BE49-F238E27FC236}">
                              <a16:creationId xmlns:a16="http://schemas.microsoft.com/office/drawing/2014/main" id="{8CD3DCF5-A8B8-41D5-9F0D-EA3E648E8A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8" y="6621950"/>
                          <a:ext cx="147606" cy="207051"/>
                        </a:xfrm>
                        <a:custGeom>
                          <a:avLst/>
                          <a:gdLst>
                            <a:gd name="connsiteX0" fmla="*/ 87003 w 147606"/>
                            <a:gd name="connsiteY0" fmla="*/ 0 h 207051"/>
                            <a:gd name="connsiteX1" fmla="*/ 120868 w 147606"/>
                            <a:gd name="connsiteY1" fmla="*/ 6837 h 207051"/>
                            <a:gd name="connsiteX2" fmla="*/ 147606 w 147606"/>
                            <a:gd name="connsiteY2" fmla="*/ 24865 h 207051"/>
                            <a:gd name="connsiteX3" fmla="*/ 139221 w 147606"/>
                            <a:gd name="connsiteY3" fmla="*/ 51339 h 207051"/>
                            <a:gd name="connsiteX4" fmla="*/ 15153 w 147606"/>
                            <a:gd name="connsiteY4" fmla="*/ 198990 h 207051"/>
                            <a:gd name="connsiteX5" fmla="*/ 0 w 147606"/>
                            <a:gd name="connsiteY5" fmla="*/ 207051 h 207051"/>
                            <a:gd name="connsiteX6" fmla="*/ 0 w 147606"/>
                            <a:gd name="connsiteY6" fmla="*/ 87003 h 207051"/>
                            <a:gd name="connsiteX7" fmla="*/ 87003 w 147606"/>
                            <a:gd name="connsiteY7" fmla="*/ 0 h 2070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7606" h="207051">
                              <a:moveTo>
                                <a:pt x="87003" y="0"/>
                              </a:moveTo>
                              <a:cubicBezTo>
                                <a:pt x="99016" y="0"/>
                                <a:pt x="110460" y="2435"/>
                                <a:pt x="120868" y="6837"/>
                              </a:cubicBezTo>
                              <a:lnTo>
                                <a:pt x="147606" y="24865"/>
                              </a:lnTo>
                              <a:lnTo>
                                <a:pt x="139221" y="51339"/>
                              </a:lnTo>
                              <a:cubicBezTo>
                                <a:pt x="113228" y="111564"/>
                                <a:pt x="69807" y="162805"/>
                                <a:pt x="15153" y="198990"/>
                              </a:cubicBezTo>
                              <a:lnTo>
                                <a:pt x="0" y="207051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87" name="그룹 186">
                        <a:extLst>
                          <a:ext uri="{FF2B5EF4-FFF2-40B4-BE49-F238E27FC236}">
                            <a16:creationId xmlns:a16="http://schemas.microsoft.com/office/drawing/2014/main" id="{415B1515-633C-4617-ACB2-2AAC2BA8F9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65055" y="5066791"/>
                        <a:ext cx="476495" cy="477927"/>
                        <a:chOff x="2614865" y="6207068"/>
                        <a:chExt cx="669175" cy="671186"/>
                      </a:xfrm>
                    </p:grpSpPr>
                    <p:sp>
                      <p:nvSpPr>
                        <p:cNvPr id="188" name="자유형: 도형 187">
                          <a:extLst>
                            <a:ext uri="{FF2B5EF4-FFF2-40B4-BE49-F238E27FC236}">
                              <a16:creationId xmlns:a16="http://schemas.microsoft.com/office/drawing/2014/main" id="{456682F7-132B-4AEC-8CC4-A9A002C38E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207068"/>
                          <a:ext cx="174006" cy="309050"/>
                        </a:xfrm>
                        <a:custGeom>
                          <a:avLst/>
                          <a:gdLst>
                            <a:gd name="connsiteX0" fmla="*/ 83977 w 174006"/>
                            <a:gd name="connsiteY0" fmla="*/ 0 h 309050"/>
                            <a:gd name="connsiteX1" fmla="*/ 152990 w 174006"/>
                            <a:gd name="connsiteY1" fmla="*/ 6818 h 309050"/>
                            <a:gd name="connsiteX2" fmla="*/ 174006 w 174006"/>
                            <a:gd name="connsiteY2" fmla="*/ 13212 h 309050"/>
                            <a:gd name="connsiteX3" fmla="*/ 174005 w 174006"/>
                            <a:gd name="connsiteY3" fmla="*/ 222047 h 309050"/>
                            <a:gd name="connsiteX4" fmla="*/ 87002 w 174006"/>
                            <a:gd name="connsiteY4" fmla="*/ 309050 h 309050"/>
                            <a:gd name="connsiteX5" fmla="*/ 87003 w 174006"/>
                            <a:gd name="connsiteY5" fmla="*/ 309049 h 309050"/>
                            <a:gd name="connsiteX6" fmla="*/ 0 w 174006"/>
                            <a:gd name="connsiteY6" fmla="*/ 222046 h 309050"/>
                            <a:gd name="connsiteX7" fmla="*/ 0 w 174006"/>
                            <a:gd name="connsiteY7" fmla="*/ 11371 h 309050"/>
                            <a:gd name="connsiteX8" fmla="*/ 14964 w 174006"/>
                            <a:gd name="connsiteY8" fmla="*/ 6818 h 309050"/>
                            <a:gd name="connsiteX9" fmla="*/ 83977 w 174006"/>
                            <a:gd name="connsiteY9" fmla="*/ 0 h 30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4006" h="309050">
                              <a:moveTo>
                                <a:pt x="83977" y="0"/>
                              </a:moveTo>
                              <a:cubicBezTo>
                                <a:pt x="107618" y="0"/>
                                <a:pt x="130698" y="2348"/>
                                <a:pt x="152990" y="6818"/>
                              </a:cubicBezTo>
                              <a:lnTo>
                                <a:pt x="174006" y="13212"/>
                              </a:lnTo>
                              <a:lnTo>
                                <a:pt x="174005" y="222047"/>
                              </a:lnTo>
                              <a:cubicBezTo>
                                <a:pt x="174005" y="270097"/>
                                <a:pt x="135052" y="309050"/>
                                <a:pt x="87002" y="309050"/>
                              </a:cubicBezTo>
                              <a:lnTo>
                                <a:pt x="87003" y="309049"/>
                              </a:lnTo>
                              <a:cubicBezTo>
                                <a:pt x="38953" y="309049"/>
                                <a:pt x="0" y="270096"/>
                                <a:pt x="0" y="222046"/>
                              </a:cubicBezTo>
                              <a:lnTo>
                                <a:pt x="0" y="11371"/>
                              </a:lnTo>
                              <a:lnTo>
                                <a:pt x="14964" y="6818"/>
                              </a:lnTo>
                              <a:cubicBezTo>
                                <a:pt x="37256" y="2348"/>
                                <a:pt x="60337" y="0"/>
                                <a:pt x="8397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0" name="자유형: 도형 189">
                          <a:extLst>
                            <a:ext uri="{FF2B5EF4-FFF2-40B4-BE49-F238E27FC236}">
                              <a16:creationId xmlns:a16="http://schemas.microsoft.com/office/drawing/2014/main" id="{1D634BF3-C5B3-40EA-8008-A1F9E3D633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9" y="6259018"/>
                          <a:ext cx="158491" cy="257100"/>
                        </a:xfrm>
                        <a:custGeom>
                          <a:avLst/>
                          <a:gdLst>
                            <a:gd name="connsiteX0" fmla="*/ 0 w 158491"/>
                            <a:gd name="connsiteY0" fmla="*/ 0 h 257100"/>
                            <a:gd name="connsiteX1" fmla="*/ 41514 w 158491"/>
                            <a:gd name="connsiteY1" fmla="*/ 24684 h 257100"/>
                            <a:gd name="connsiteX2" fmla="*/ 150735 w 158491"/>
                            <a:gd name="connsiteY2" fmla="*/ 183848 h 257100"/>
                            <a:gd name="connsiteX3" fmla="*/ 158491 w 158491"/>
                            <a:gd name="connsiteY3" fmla="*/ 216832 h 257100"/>
                            <a:gd name="connsiteX4" fmla="*/ 148522 w 158491"/>
                            <a:gd name="connsiteY4" fmla="*/ 231618 h 257100"/>
                            <a:gd name="connsiteX5" fmla="*/ 87002 w 158491"/>
                            <a:gd name="connsiteY5" fmla="*/ 257100 h 257100"/>
                            <a:gd name="connsiteX6" fmla="*/ 87003 w 158491"/>
                            <a:gd name="connsiteY6" fmla="*/ 257099 h 257100"/>
                            <a:gd name="connsiteX7" fmla="*/ 0 w 158491"/>
                            <a:gd name="connsiteY7" fmla="*/ 170096 h 2571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8491" h="257100">
                              <a:moveTo>
                                <a:pt x="0" y="0"/>
                              </a:moveTo>
                              <a:lnTo>
                                <a:pt x="41514" y="24684"/>
                              </a:lnTo>
                              <a:cubicBezTo>
                                <a:pt x="92251" y="65719"/>
                                <a:pt x="130724" y="120798"/>
                                <a:pt x="150735" y="183848"/>
                              </a:cubicBezTo>
                              <a:lnTo>
                                <a:pt x="158491" y="216832"/>
                              </a:lnTo>
                              <a:lnTo>
                                <a:pt x="148522" y="231618"/>
                              </a:lnTo>
                              <a:cubicBezTo>
                                <a:pt x="132778" y="247362"/>
                                <a:pt x="111027" y="257100"/>
                                <a:pt x="87002" y="257100"/>
                              </a:cubicBezTo>
                              <a:lnTo>
                                <a:pt x="87003" y="257099"/>
                              </a:lnTo>
                              <a:cubicBezTo>
                                <a:pt x="38953" y="257099"/>
                                <a:pt x="0" y="218146"/>
                                <a:pt x="0" y="17009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1" name="자유형: 도형 190">
                          <a:extLst>
                            <a:ext uri="{FF2B5EF4-FFF2-40B4-BE49-F238E27FC236}">
                              <a16:creationId xmlns:a16="http://schemas.microsoft.com/office/drawing/2014/main" id="{E08EC82D-9959-46AF-8E80-BDDE59BF10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14865" y="6252422"/>
                          <a:ext cx="164120" cy="263696"/>
                        </a:xfrm>
                        <a:custGeom>
                          <a:avLst/>
                          <a:gdLst>
                            <a:gd name="connsiteX0" fmla="*/ 164120 w 164120"/>
                            <a:gd name="connsiteY0" fmla="*/ 0 h 263696"/>
                            <a:gd name="connsiteX1" fmla="*/ 164120 w 164120"/>
                            <a:gd name="connsiteY1" fmla="*/ 176693 h 263696"/>
                            <a:gd name="connsiteX2" fmla="*/ 77117 w 164120"/>
                            <a:gd name="connsiteY2" fmla="*/ 263696 h 263696"/>
                            <a:gd name="connsiteX3" fmla="*/ 77118 w 164120"/>
                            <a:gd name="connsiteY3" fmla="*/ 263695 h 263696"/>
                            <a:gd name="connsiteX4" fmla="*/ 15598 w 164120"/>
                            <a:gd name="connsiteY4" fmla="*/ 238212 h 263696"/>
                            <a:gd name="connsiteX5" fmla="*/ 0 w 164120"/>
                            <a:gd name="connsiteY5" fmla="*/ 215078 h 263696"/>
                            <a:gd name="connsiteX6" fmla="*/ 17569 w 164120"/>
                            <a:gd name="connsiteY6" fmla="*/ 159611 h 263696"/>
                            <a:gd name="connsiteX7" fmla="*/ 141636 w 164120"/>
                            <a:gd name="connsiteY7" fmla="*/ 11960 h 263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64120" h="263696">
                              <a:moveTo>
                                <a:pt x="164120" y="0"/>
                              </a:moveTo>
                              <a:lnTo>
                                <a:pt x="164120" y="176693"/>
                              </a:lnTo>
                              <a:cubicBezTo>
                                <a:pt x="164120" y="224743"/>
                                <a:pt x="125167" y="263696"/>
                                <a:pt x="77117" y="263696"/>
                              </a:cubicBezTo>
                              <a:lnTo>
                                <a:pt x="77118" y="263695"/>
                              </a:lnTo>
                              <a:cubicBezTo>
                                <a:pt x="53093" y="263695"/>
                                <a:pt x="31342" y="253957"/>
                                <a:pt x="15598" y="238212"/>
                              </a:cubicBezTo>
                              <a:lnTo>
                                <a:pt x="0" y="215078"/>
                              </a:lnTo>
                              <a:lnTo>
                                <a:pt x="17569" y="159611"/>
                              </a:lnTo>
                              <a:cubicBezTo>
                                <a:pt x="43561" y="99387"/>
                                <a:pt x="86982" y="48145"/>
                                <a:pt x="141636" y="119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2" name="자유형: 도형 191">
                          <a:extLst>
                            <a:ext uri="{FF2B5EF4-FFF2-40B4-BE49-F238E27FC236}">
                              <a16:creationId xmlns:a16="http://schemas.microsoft.com/office/drawing/2014/main" id="{42351005-E153-4725-AD7B-F1E6E7343A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27102" y="6621950"/>
                          <a:ext cx="151884" cy="210270"/>
                        </a:xfrm>
                        <a:custGeom>
                          <a:avLst/>
                          <a:gdLst>
                            <a:gd name="connsiteX0" fmla="*/ 64881 w 151884"/>
                            <a:gd name="connsiteY0" fmla="*/ 0 h 210270"/>
                            <a:gd name="connsiteX1" fmla="*/ 151884 w 151884"/>
                            <a:gd name="connsiteY1" fmla="*/ 87003 h 210270"/>
                            <a:gd name="connsiteX2" fmla="*/ 151884 w 151884"/>
                            <a:gd name="connsiteY2" fmla="*/ 210270 h 210270"/>
                            <a:gd name="connsiteX3" fmla="*/ 130679 w 151884"/>
                            <a:gd name="connsiteY3" fmla="*/ 198990 h 210270"/>
                            <a:gd name="connsiteX4" fmla="*/ 6612 w 151884"/>
                            <a:gd name="connsiteY4" fmla="*/ 51339 h 210270"/>
                            <a:gd name="connsiteX5" fmla="*/ 0 w 151884"/>
                            <a:gd name="connsiteY5" fmla="*/ 30467 h 210270"/>
                            <a:gd name="connsiteX6" fmla="*/ 3361 w 151884"/>
                            <a:gd name="connsiteY6" fmla="*/ 25483 h 210270"/>
                            <a:gd name="connsiteX7" fmla="*/ 64881 w 151884"/>
                            <a:gd name="connsiteY7" fmla="*/ 0 h 2102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1884" h="210270">
                              <a:moveTo>
                                <a:pt x="64881" y="0"/>
                              </a:moveTo>
                              <a:cubicBezTo>
                                <a:pt x="112931" y="0"/>
                                <a:pt x="151884" y="38953"/>
                                <a:pt x="151884" y="87003"/>
                              </a:cubicBezTo>
                              <a:lnTo>
                                <a:pt x="151884" y="210270"/>
                              </a:lnTo>
                              <a:lnTo>
                                <a:pt x="130679" y="198990"/>
                              </a:lnTo>
                              <a:cubicBezTo>
                                <a:pt x="76025" y="162805"/>
                                <a:pt x="32604" y="111564"/>
                                <a:pt x="6612" y="51339"/>
                              </a:cubicBezTo>
                              <a:lnTo>
                                <a:pt x="0" y="30467"/>
                              </a:lnTo>
                              <a:lnTo>
                                <a:pt x="3361" y="25483"/>
                              </a:lnTo>
                              <a:cubicBezTo>
                                <a:pt x="19105" y="9739"/>
                                <a:pt x="40856" y="0"/>
                                <a:pt x="6488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3" name="자유형: 도형 192">
                          <a:extLst>
                            <a:ext uri="{FF2B5EF4-FFF2-40B4-BE49-F238E27FC236}">
                              <a16:creationId xmlns:a16="http://schemas.microsoft.com/office/drawing/2014/main" id="{0D1C0D65-201F-4F08-B14A-2487EA6BA6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5264" y="6621950"/>
                          <a:ext cx="174006" cy="256304"/>
                        </a:xfrm>
                        <a:custGeom>
                          <a:avLst/>
                          <a:gdLst>
                            <a:gd name="connsiteX0" fmla="*/ 87003 w 174006"/>
                            <a:gd name="connsiteY0" fmla="*/ 0 h 256304"/>
                            <a:gd name="connsiteX1" fmla="*/ 174006 w 174006"/>
                            <a:gd name="connsiteY1" fmla="*/ 87003 h 256304"/>
                            <a:gd name="connsiteX2" fmla="*/ 174006 w 174006"/>
                            <a:gd name="connsiteY2" fmla="*/ 243093 h 256304"/>
                            <a:gd name="connsiteX3" fmla="*/ 152990 w 174006"/>
                            <a:gd name="connsiteY3" fmla="*/ 249486 h 256304"/>
                            <a:gd name="connsiteX4" fmla="*/ 83977 w 174006"/>
                            <a:gd name="connsiteY4" fmla="*/ 256304 h 256304"/>
                            <a:gd name="connsiteX5" fmla="*/ 14964 w 174006"/>
                            <a:gd name="connsiteY5" fmla="*/ 249486 h 256304"/>
                            <a:gd name="connsiteX6" fmla="*/ 0 w 174006"/>
                            <a:gd name="connsiteY6" fmla="*/ 244934 h 256304"/>
                            <a:gd name="connsiteX7" fmla="*/ 0 w 174006"/>
                            <a:gd name="connsiteY7" fmla="*/ 87003 h 256304"/>
                            <a:gd name="connsiteX8" fmla="*/ 87003 w 174006"/>
                            <a:gd name="connsiteY8" fmla="*/ 0 h 2563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4006" h="256304">
                              <a:moveTo>
                                <a:pt x="87003" y="0"/>
                              </a:moveTo>
                              <a:cubicBezTo>
                                <a:pt x="135053" y="0"/>
                                <a:pt x="174006" y="38953"/>
                                <a:pt x="174006" y="87003"/>
                              </a:cubicBezTo>
                              <a:lnTo>
                                <a:pt x="174006" y="243093"/>
                              </a:lnTo>
                              <a:lnTo>
                                <a:pt x="152990" y="249486"/>
                              </a:lnTo>
                              <a:cubicBezTo>
                                <a:pt x="130698" y="253957"/>
                                <a:pt x="107618" y="256304"/>
                                <a:pt x="83977" y="256304"/>
                              </a:cubicBezTo>
                              <a:cubicBezTo>
                                <a:pt x="60337" y="256304"/>
                                <a:pt x="37256" y="253957"/>
                                <a:pt x="14964" y="249486"/>
                              </a:cubicBezTo>
                              <a:lnTo>
                                <a:pt x="0" y="244934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4" name="자유형: 도형 193">
                          <a:extLst>
                            <a:ext uri="{FF2B5EF4-FFF2-40B4-BE49-F238E27FC236}">
                              <a16:creationId xmlns:a16="http://schemas.microsoft.com/office/drawing/2014/main" id="{DB9CC21B-3119-4826-AB67-CCF41D614B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25548" y="6621950"/>
                          <a:ext cx="147606" cy="207051"/>
                        </a:xfrm>
                        <a:custGeom>
                          <a:avLst/>
                          <a:gdLst>
                            <a:gd name="connsiteX0" fmla="*/ 87003 w 147606"/>
                            <a:gd name="connsiteY0" fmla="*/ 0 h 207051"/>
                            <a:gd name="connsiteX1" fmla="*/ 120868 w 147606"/>
                            <a:gd name="connsiteY1" fmla="*/ 6837 h 207051"/>
                            <a:gd name="connsiteX2" fmla="*/ 147606 w 147606"/>
                            <a:gd name="connsiteY2" fmla="*/ 24865 h 207051"/>
                            <a:gd name="connsiteX3" fmla="*/ 139221 w 147606"/>
                            <a:gd name="connsiteY3" fmla="*/ 51339 h 207051"/>
                            <a:gd name="connsiteX4" fmla="*/ 15153 w 147606"/>
                            <a:gd name="connsiteY4" fmla="*/ 198990 h 207051"/>
                            <a:gd name="connsiteX5" fmla="*/ 0 w 147606"/>
                            <a:gd name="connsiteY5" fmla="*/ 207051 h 207051"/>
                            <a:gd name="connsiteX6" fmla="*/ 0 w 147606"/>
                            <a:gd name="connsiteY6" fmla="*/ 87003 h 207051"/>
                            <a:gd name="connsiteX7" fmla="*/ 87003 w 147606"/>
                            <a:gd name="connsiteY7" fmla="*/ 0 h 2070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7606" h="207051">
                              <a:moveTo>
                                <a:pt x="87003" y="0"/>
                              </a:moveTo>
                              <a:cubicBezTo>
                                <a:pt x="99016" y="0"/>
                                <a:pt x="110460" y="2435"/>
                                <a:pt x="120868" y="6837"/>
                              </a:cubicBezTo>
                              <a:lnTo>
                                <a:pt x="147606" y="24865"/>
                              </a:lnTo>
                              <a:lnTo>
                                <a:pt x="139221" y="51339"/>
                              </a:lnTo>
                              <a:cubicBezTo>
                                <a:pt x="113228" y="111564"/>
                                <a:pt x="69807" y="162805"/>
                                <a:pt x="15153" y="198990"/>
                              </a:cubicBezTo>
                              <a:lnTo>
                                <a:pt x="0" y="207051"/>
                              </a:lnTo>
                              <a:lnTo>
                                <a:pt x="0" y="87003"/>
                              </a:lnTo>
                              <a:cubicBezTo>
                                <a:pt x="0" y="38953"/>
                                <a:pt x="38953" y="0"/>
                                <a:pt x="87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F67C"/>
                        </a:solidFill>
                        <a:ln>
                          <a:solidFill>
                            <a:srgbClr val="DBD6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</p:grpSp>
            </p:grpSp>
            <p:pic>
              <p:nvPicPr>
                <p:cNvPr id="114" name="Picture 2" descr="i619f8f331976c">
                  <a:extLst>
                    <a:ext uri="{FF2B5EF4-FFF2-40B4-BE49-F238E27FC236}">
                      <a16:creationId xmlns:a16="http://schemas.microsoft.com/office/drawing/2014/main" id="{FAC74E22-9087-4D1D-81B8-9B47D6DECA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53264" b="59234" l="10000" r="5011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25" t="52353" r="14239" b="38348"/>
                <a:stretch/>
              </p:blipFill>
              <p:spPr bwMode="auto">
                <a:xfrm>
                  <a:off x="10099024" y="3921901"/>
                  <a:ext cx="4724400" cy="3688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9" name="직선 화살표 연결선 328">
              <a:extLst>
                <a:ext uri="{FF2B5EF4-FFF2-40B4-BE49-F238E27FC236}">
                  <a16:creationId xmlns:a16="http://schemas.microsoft.com/office/drawing/2014/main" id="{87FCA393-BE72-43F0-8C76-2B85CF84DD46}"/>
                </a:ext>
              </a:extLst>
            </p:cNvPr>
            <p:cNvCxnSpPr>
              <a:cxnSpLocks/>
            </p:cNvCxnSpPr>
            <p:nvPr/>
          </p:nvCxnSpPr>
          <p:spPr>
            <a:xfrm>
              <a:off x="12183994" y="4525196"/>
              <a:ext cx="0" cy="694504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039695-BD8E-4CDA-9320-FA13654E7176}"/>
                </a:ext>
              </a:extLst>
            </p:cNvPr>
            <p:cNvGrpSpPr/>
            <p:nvPr/>
          </p:nvGrpSpPr>
          <p:grpSpPr>
            <a:xfrm>
              <a:off x="11605596" y="5557687"/>
              <a:ext cx="1158804" cy="1222765"/>
              <a:chOff x="8494428" y="6211764"/>
              <a:chExt cx="1158804" cy="122276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810BAE-1553-420C-A0BB-9212F4C82B4A}"/>
                  </a:ext>
                </a:extLst>
              </p:cNvPr>
              <p:cNvSpPr txBox="1"/>
              <p:nvPr/>
            </p:nvSpPr>
            <p:spPr>
              <a:xfrm>
                <a:off x="8494428" y="6972864"/>
                <a:ext cx="1158804" cy="461665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서버</a:t>
                </a:r>
              </a:p>
            </p:txBody>
          </p:sp>
          <p:pic>
            <p:nvPicPr>
              <p:cNvPr id="330" name="Picture 2" descr="Node.js - 위키백과, 우리 모두의 백과사전">
                <a:extLst>
                  <a:ext uri="{FF2B5EF4-FFF2-40B4-BE49-F238E27FC236}">
                    <a16:creationId xmlns:a16="http://schemas.microsoft.com/office/drawing/2014/main" id="{5CCDD964-A822-4101-A826-7C371DE159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4428" y="6211764"/>
                <a:ext cx="1158804" cy="70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3" name="Picture 8" descr="NoSQL] MongoDB 기본 명령어 &amp;amp;&amp;amp; CRUD">
              <a:extLst>
                <a:ext uri="{FF2B5EF4-FFF2-40B4-BE49-F238E27FC236}">
                  <a16:creationId xmlns:a16="http://schemas.microsoft.com/office/drawing/2014/main" id="{AB416E7A-264C-448D-BBB1-1FADB4C10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1499" y="3689327"/>
              <a:ext cx="1781342" cy="782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4" name="직선 화살표 연결선 333">
              <a:extLst>
                <a:ext uri="{FF2B5EF4-FFF2-40B4-BE49-F238E27FC236}">
                  <a16:creationId xmlns:a16="http://schemas.microsoft.com/office/drawing/2014/main" id="{36B6DBD2-9388-4866-A95F-3B68FEE5A2AF}"/>
                </a:ext>
              </a:extLst>
            </p:cNvPr>
            <p:cNvCxnSpPr>
              <a:cxnSpLocks/>
            </p:cNvCxnSpPr>
            <p:nvPr/>
          </p:nvCxnSpPr>
          <p:spPr>
            <a:xfrm>
              <a:off x="13012841" y="6137315"/>
              <a:ext cx="1507347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D7E5CDD-3DF3-4C45-ADD4-D5CE67C8585A}"/>
                </a:ext>
              </a:extLst>
            </p:cNvPr>
            <p:cNvCxnSpPr/>
            <p:nvPr/>
          </p:nvCxnSpPr>
          <p:spPr>
            <a:xfrm>
              <a:off x="12183994" y="6975515"/>
              <a:ext cx="0" cy="5334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화살표 연결선 334">
              <a:extLst>
                <a:ext uri="{FF2B5EF4-FFF2-40B4-BE49-F238E27FC236}">
                  <a16:creationId xmlns:a16="http://schemas.microsoft.com/office/drawing/2014/main" id="{89B14867-6EB4-4262-80B1-E9814B2F812A}"/>
                </a:ext>
              </a:extLst>
            </p:cNvPr>
            <p:cNvCxnSpPr>
              <a:cxnSpLocks/>
            </p:cNvCxnSpPr>
            <p:nvPr/>
          </p:nvCxnSpPr>
          <p:spPr>
            <a:xfrm>
              <a:off x="13012841" y="8398054"/>
              <a:ext cx="15073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D9EA86E-6906-4956-8FF1-1EBB5900437B}"/>
                </a:ext>
              </a:extLst>
            </p:cNvPr>
            <p:cNvGrpSpPr/>
            <p:nvPr/>
          </p:nvGrpSpPr>
          <p:grpSpPr>
            <a:xfrm>
              <a:off x="14768629" y="5219700"/>
              <a:ext cx="2463621" cy="4565684"/>
              <a:chOff x="2019479" y="4555187"/>
              <a:chExt cx="1715585" cy="3179393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72BF4E7-8B63-4420-A915-2C09BBF0596F}"/>
                  </a:ext>
                </a:extLst>
              </p:cNvPr>
              <p:cNvGrpSpPr/>
              <p:nvPr/>
            </p:nvGrpSpPr>
            <p:grpSpPr>
              <a:xfrm>
                <a:off x="2171481" y="4555187"/>
                <a:ext cx="1411582" cy="2486013"/>
                <a:chOff x="1679797" y="3641383"/>
                <a:chExt cx="3778846" cy="6655130"/>
              </a:xfrm>
            </p:grpSpPr>
            <p:grpSp>
              <p:nvGrpSpPr>
                <p:cNvPr id="90" name="그룹 1008">
                  <a:extLst>
                    <a:ext uri="{FF2B5EF4-FFF2-40B4-BE49-F238E27FC236}">
                      <a16:creationId xmlns:a16="http://schemas.microsoft.com/office/drawing/2014/main" id="{60E28ACC-B409-4F61-9EC1-A5E1BA43C2EE}"/>
                    </a:ext>
                  </a:extLst>
                </p:cNvPr>
                <p:cNvGrpSpPr/>
                <p:nvPr/>
              </p:nvGrpSpPr>
              <p:grpSpPr>
                <a:xfrm>
                  <a:off x="1679797" y="3641383"/>
                  <a:ext cx="3778846" cy="6645617"/>
                  <a:chOff x="7400580" y="3108315"/>
                  <a:chExt cx="3778846" cy="6645617"/>
                </a:xfrm>
              </p:grpSpPr>
              <p:grpSp>
                <p:nvGrpSpPr>
                  <p:cNvPr id="91" name="그룹 1009">
                    <a:extLst>
                      <a:ext uri="{FF2B5EF4-FFF2-40B4-BE49-F238E27FC236}">
                        <a16:creationId xmlns:a16="http://schemas.microsoft.com/office/drawing/2014/main" id="{E0F3374F-F0CE-48B1-9FFA-80A3A25A253E}"/>
                      </a:ext>
                    </a:extLst>
                  </p:cNvPr>
                  <p:cNvGrpSpPr/>
                  <p:nvPr/>
                </p:nvGrpSpPr>
                <p:grpSpPr>
                  <a:xfrm>
                    <a:off x="7400580" y="3108315"/>
                    <a:ext cx="3778846" cy="6645617"/>
                    <a:chOff x="7400580" y="3108315"/>
                    <a:chExt cx="3778846" cy="6645617"/>
                  </a:xfrm>
                </p:grpSpPr>
                <p:pic>
                  <p:nvPicPr>
                    <p:cNvPr id="99" name="Object 32">
                      <a:extLst>
                        <a:ext uri="{FF2B5EF4-FFF2-40B4-BE49-F238E27FC236}">
                          <a16:creationId xmlns:a16="http://schemas.microsoft.com/office/drawing/2014/main" id="{9FFC143A-3C57-4BF0-BEBD-58546B59A1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 cstate="print"/>
                    <a:srcRect b="13327"/>
                    <a:stretch/>
                  </p:blipFill>
                  <p:spPr>
                    <a:xfrm>
                      <a:off x="7400580" y="3108315"/>
                      <a:ext cx="3778846" cy="6645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2" name="Object 35">
                    <a:extLst>
                      <a:ext uri="{FF2B5EF4-FFF2-40B4-BE49-F238E27FC236}">
                        <a16:creationId xmlns:a16="http://schemas.microsoft.com/office/drawing/2014/main" id="{9C46E0D6-C2B1-47DA-9E15-F1BAF59E9B31}"/>
                      </a:ext>
                    </a:extLst>
                  </p:cNvPr>
                  <p:cNvSpPr txBox="1"/>
                  <p:nvPr/>
                </p:nvSpPr>
                <p:spPr>
                  <a:xfrm>
                    <a:off x="7886352" y="3395968"/>
                    <a:ext cx="971921" cy="80325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rgbClr val="606060"/>
                        </a:solidFill>
                        <a:latin typeface="나눔스퀘어라운드 Regular" panose="020B0600000101010101" pitchFamily="50" charset="-127"/>
                        <a:cs typeface="Noto Sans CJK KR Medium" pitchFamily="34" charset="0"/>
                      </a:rPr>
                      <a:t>14:45</a:t>
                    </a:r>
                    <a:endParaRPr lang="en-US" dirty="0"/>
                  </a:p>
                </p:txBody>
              </p:sp>
            </p:grpSp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18152862-E2B7-4B55-90D7-FED4EFD9D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4265" y="4231038"/>
                  <a:ext cx="3349910" cy="6065475"/>
                </a:xfrm>
                <a:prstGeom prst="rect">
                  <a:avLst/>
                </a:prstGeom>
              </p:spPr>
            </p:pic>
          </p:grpSp>
          <p:pic>
            <p:nvPicPr>
              <p:cNvPr id="196" name="Picture 6" descr="Android Studio 3.0에서 메소드 파라미터 힌트 기능 끄기 - just for fun">
                <a:extLst>
                  <a:ext uri="{FF2B5EF4-FFF2-40B4-BE49-F238E27FC236}">
                    <a16:creationId xmlns:a16="http://schemas.microsoft.com/office/drawing/2014/main" id="{739EF57F-331E-41A1-822D-DF571026D2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9479" y="7001372"/>
                <a:ext cx="1715585" cy="733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B5C4B3-5DE7-4312-AF44-80052AB91912}"/>
              </a:ext>
            </a:extLst>
          </p:cNvPr>
          <p:cNvGrpSpPr/>
          <p:nvPr/>
        </p:nvGrpSpPr>
        <p:grpSpPr>
          <a:xfrm>
            <a:off x="1401926" y="2067191"/>
            <a:ext cx="6528107" cy="4846053"/>
            <a:chOff x="1401926" y="2067191"/>
            <a:chExt cx="7148316" cy="5306457"/>
          </a:xfrm>
        </p:grpSpPr>
        <p:grpSp>
          <p:nvGrpSpPr>
            <p:cNvPr id="337" name="그룹 336">
              <a:extLst>
                <a:ext uri="{FF2B5EF4-FFF2-40B4-BE49-F238E27FC236}">
                  <a16:creationId xmlns:a16="http://schemas.microsoft.com/office/drawing/2014/main" id="{CED66FFB-AFA3-440F-9FC2-AD5599936989}"/>
                </a:ext>
              </a:extLst>
            </p:cNvPr>
            <p:cNvGrpSpPr/>
            <p:nvPr/>
          </p:nvGrpSpPr>
          <p:grpSpPr>
            <a:xfrm>
              <a:off x="1401926" y="2067191"/>
              <a:ext cx="7148316" cy="5306457"/>
              <a:chOff x="7945235" y="4259270"/>
              <a:chExt cx="7148316" cy="530645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ACE22109-5D2F-4777-A7A2-E0B589E4ADED}"/>
                  </a:ext>
                </a:extLst>
              </p:cNvPr>
              <p:cNvSpPr/>
              <p:nvPr/>
            </p:nvSpPr>
            <p:spPr>
              <a:xfrm>
                <a:off x="7945235" y="4692301"/>
                <a:ext cx="7148316" cy="4873426"/>
              </a:xfrm>
              <a:prstGeom prst="rect">
                <a:avLst/>
              </a:prstGeom>
              <a:solidFill>
                <a:srgbClr val="F8F7F6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340" name="Picture 4" descr="압정 사진, 이미지, 일러스트, 캘리그라피 - 크라우드픽">
                <a:extLst>
                  <a:ext uri="{FF2B5EF4-FFF2-40B4-BE49-F238E27FC236}">
                    <a16:creationId xmlns:a16="http://schemas.microsoft.com/office/drawing/2014/main" id="{69F2912F-DE1B-4579-BC6A-D69858E2DD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4" t="6999" r="13518" b="65828"/>
              <a:stretch/>
            </p:blipFill>
            <p:spPr bwMode="auto">
              <a:xfrm>
                <a:off x="11241975" y="4259270"/>
                <a:ext cx="522488" cy="846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2B0EEA9-5AF6-4873-BC29-B8F129997900}"/>
                  </a:ext>
                </a:extLst>
              </p:cNvPr>
              <p:cNvSpPr txBox="1"/>
              <p:nvPr/>
            </p:nvSpPr>
            <p:spPr>
              <a:xfrm>
                <a:off x="8424668" y="4914420"/>
                <a:ext cx="1789000" cy="43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&lt; 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기술 스택 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&gt;</a:t>
                </a:r>
                <a:endPara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5744B38-A9ED-4424-88B1-219A7EC95335}"/>
                </a:ext>
              </a:extLst>
            </p:cNvPr>
            <p:cNvGrpSpPr/>
            <p:nvPr/>
          </p:nvGrpSpPr>
          <p:grpSpPr>
            <a:xfrm>
              <a:off x="4085615" y="3124105"/>
              <a:ext cx="3844970" cy="2054156"/>
              <a:chOff x="12213836" y="2649419"/>
              <a:chExt cx="4767904" cy="2547229"/>
            </a:xfrm>
          </p:grpSpPr>
          <p:pic>
            <p:nvPicPr>
              <p:cNvPr id="8194" name="Picture 2" descr="Node.js - 위키백과, 우리 모두의 백과사전">
                <a:extLst>
                  <a:ext uri="{FF2B5EF4-FFF2-40B4-BE49-F238E27FC236}">
                    <a16:creationId xmlns:a16="http://schemas.microsoft.com/office/drawing/2014/main" id="{1CD09821-3828-4ABA-ADDB-04AF232943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13836" y="4085602"/>
                <a:ext cx="1798591" cy="1100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96" name="Picture 4" descr="HTML과 CSS">
                <a:extLst>
                  <a:ext uri="{FF2B5EF4-FFF2-40B4-BE49-F238E27FC236}">
                    <a16:creationId xmlns:a16="http://schemas.microsoft.com/office/drawing/2014/main" id="{FA90C3D4-4D4B-49AF-B5B1-49AF8473E9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17" b="20805"/>
              <a:stretch/>
            </p:blipFill>
            <p:spPr bwMode="auto">
              <a:xfrm>
                <a:off x="12927185" y="2649419"/>
                <a:ext cx="3294686" cy="1370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98" name="Picture 6" descr="Android Studio 3.0에서 메소드 파라미터 힌트 기능 끄기 - just for fun">
                <a:extLst>
                  <a:ext uri="{FF2B5EF4-FFF2-40B4-BE49-F238E27FC236}">
                    <a16:creationId xmlns:a16="http://schemas.microsoft.com/office/drawing/2014/main" id="{AD7E15E4-0799-4962-8D76-56A6B237BD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7601" y="4096510"/>
                <a:ext cx="2574139" cy="1100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231B7A-98C8-4368-BB2F-D67FFD6B4ABF}"/>
                </a:ext>
              </a:extLst>
            </p:cNvPr>
            <p:cNvSpPr txBox="1"/>
            <p:nvPr/>
          </p:nvSpPr>
          <p:spPr>
            <a:xfrm>
              <a:off x="1993549" y="3503742"/>
              <a:ext cx="1581183" cy="4044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Front End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D7D5592A-B0C1-47C1-BFF9-58C3997932F7}"/>
                </a:ext>
              </a:extLst>
            </p:cNvPr>
            <p:cNvSpPr txBox="1"/>
            <p:nvPr/>
          </p:nvSpPr>
          <p:spPr>
            <a:xfrm>
              <a:off x="1993549" y="4509760"/>
              <a:ext cx="1581183" cy="4044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Back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End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8200" name="Picture 8" descr="NoSQL] MongoDB 기본 명령어 &amp;amp;&amp;amp; CRUD">
              <a:extLst>
                <a:ext uri="{FF2B5EF4-FFF2-40B4-BE49-F238E27FC236}">
                  <a16:creationId xmlns:a16="http://schemas.microsoft.com/office/drawing/2014/main" id="{585D7000-FC6F-40E8-A724-D1353B83E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804" y="5393951"/>
              <a:ext cx="1616986" cy="71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1" name="Picture 4" descr="https://mblogthumb-phinf.pstatic.net/MjAxODA5MDRfMjIz/MDAxNTM2MDQ5NjMwOTAz.bd_vWB7_Bm2UVnOTcPviBtjt9KQb038kCCyzvq8Vsnkg.e_axb5ThEj1E4SlrXxunqRWwFVZ81LPq5oAjirtAIh4g.PNG.darkchrno/image.png?type=w800">
              <a:extLst>
                <a:ext uri="{FF2B5EF4-FFF2-40B4-BE49-F238E27FC236}">
                  <a16:creationId xmlns:a16="http://schemas.microsoft.com/office/drawing/2014/main" id="{29BB6873-F4A5-4C9B-9429-E11AD30AC5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42" r="31514" b="23188"/>
            <a:stretch/>
          </p:blipFill>
          <p:spPr bwMode="auto">
            <a:xfrm>
              <a:off x="6436930" y="5353418"/>
              <a:ext cx="841790" cy="887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9C2956FA-EA6D-42DC-B1DA-C28B0A818DC0}"/>
                </a:ext>
              </a:extLst>
            </p:cNvPr>
            <p:cNvSpPr txBox="1"/>
            <p:nvPr/>
          </p:nvSpPr>
          <p:spPr>
            <a:xfrm>
              <a:off x="1993549" y="5577644"/>
              <a:ext cx="1581183" cy="4044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DataBase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29CEDB0-7213-4A50-828E-3E4019C1C706}"/>
                </a:ext>
              </a:extLst>
            </p:cNvPr>
            <p:cNvSpPr txBox="1"/>
            <p:nvPr/>
          </p:nvSpPr>
          <p:spPr>
            <a:xfrm>
              <a:off x="1993549" y="6495792"/>
              <a:ext cx="1581183" cy="4044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Embedded</a:t>
              </a:r>
            </a:p>
          </p:txBody>
        </p:sp>
        <p:pic>
          <p:nvPicPr>
            <p:cNvPr id="1026" name="Picture 2" descr="아두이노 - 위키백과, 우리 모두의 백과사전">
              <a:extLst>
                <a:ext uri="{FF2B5EF4-FFF2-40B4-BE49-F238E27FC236}">
                  <a16:creationId xmlns:a16="http://schemas.microsoft.com/office/drawing/2014/main" id="{0B3881CF-61EC-4F42-B172-A88DF82B2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715" y="6352629"/>
              <a:ext cx="977566" cy="664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52086B-C5DC-49FD-A5CE-6AA4323C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54524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542857" y="1126390"/>
            <a:ext cx="85084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실행</a:t>
            </a:r>
            <a:endParaRPr lang="en-US" altLang="ko-KR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80952" y="918746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79867-69CF-42EB-A148-4E03524F11C3}"/>
              </a:ext>
            </a:extLst>
          </p:cNvPr>
          <p:cNvSpPr txBox="1"/>
          <p:nvPr/>
        </p:nvSpPr>
        <p:spPr>
          <a:xfrm>
            <a:off x="11594132" y="1480332"/>
            <a:ext cx="50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디바이스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시연 영상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8C3DDB-D438-4DC9-B9C6-7F3766BDFDC6}"/>
              </a:ext>
            </a:extLst>
          </p:cNvPr>
          <p:cNvSpPr/>
          <p:nvPr/>
        </p:nvSpPr>
        <p:spPr>
          <a:xfrm>
            <a:off x="7673865" y="6286500"/>
            <a:ext cx="4837074" cy="1428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75EF1C-5476-4C52-8ECD-A60386206DDE}"/>
              </a:ext>
            </a:extLst>
          </p:cNvPr>
          <p:cNvSpPr/>
          <p:nvPr/>
        </p:nvSpPr>
        <p:spPr>
          <a:xfrm>
            <a:off x="7673865" y="7979519"/>
            <a:ext cx="4837074" cy="14287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0AD7F-3D7B-4BED-879E-B80DDA27481F}"/>
              </a:ext>
            </a:extLst>
          </p:cNvPr>
          <p:cNvSpPr txBox="1"/>
          <p:nvPr/>
        </p:nvSpPr>
        <p:spPr>
          <a:xfrm>
            <a:off x="6799716" y="2233855"/>
            <a:ext cx="3067248" cy="730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 정리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lang="ko-KR" altLang="en-US" sz="2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1E0FB7-7444-4D4B-9E80-02A60D08892A}"/>
              </a:ext>
            </a:extLst>
          </p:cNvPr>
          <p:cNvGrpSpPr/>
          <p:nvPr/>
        </p:nvGrpSpPr>
        <p:grpSpPr>
          <a:xfrm>
            <a:off x="2065873" y="3619500"/>
            <a:ext cx="10445066" cy="5835163"/>
            <a:chOff x="3118534" y="3619500"/>
            <a:chExt cx="10445066" cy="58351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613A53-5CD4-48FD-A797-7DA1CE2158FE}"/>
                </a:ext>
              </a:extLst>
            </p:cNvPr>
            <p:cNvSpPr/>
            <p:nvPr/>
          </p:nvSpPr>
          <p:spPr>
            <a:xfrm>
              <a:off x="3118534" y="6286500"/>
              <a:ext cx="3361765" cy="14287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74CF11F-7E84-4372-9181-5E6427B7FBD9}"/>
                </a:ext>
              </a:extLst>
            </p:cNvPr>
            <p:cNvSpPr/>
            <p:nvPr/>
          </p:nvSpPr>
          <p:spPr>
            <a:xfrm>
              <a:off x="3118534" y="8025921"/>
              <a:ext cx="3361765" cy="14287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3DBC4A4-8B66-4B41-B865-49723B7DB365}"/>
                </a:ext>
              </a:extLst>
            </p:cNvPr>
            <p:cNvSpPr/>
            <p:nvPr/>
          </p:nvSpPr>
          <p:spPr>
            <a:xfrm>
              <a:off x="3124200" y="3619500"/>
              <a:ext cx="10439400" cy="230100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2A48F4-A07F-4936-B04F-92ADBD0A17DB}"/>
                </a:ext>
              </a:extLst>
            </p:cNvPr>
            <p:cNvSpPr txBox="1"/>
            <p:nvPr/>
          </p:nvSpPr>
          <p:spPr>
            <a:xfrm>
              <a:off x="3413051" y="3820442"/>
              <a:ext cx="3067248" cy="1893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시나리오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1: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실행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분사 액체 잔량 확인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분사 예약하기</a:t>
              </a:r>
              <a:endParaRPr lang="ko-KR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6765F-9FD6-4B33-BDF2-C272F9AE2675}"/>
                </a:ext>
              </a:extLst>
            </p:cNvPr>
            <p:cNvSpPr txBox="1"/>
            <p:nvPr/>
          </p:nvSpPr>
          <p:spPr>
            <a:xfrm>
              <a:off x="6667146" y="3820442"/>
              <a:ext cx="3067248" cy="1432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시나리오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2: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분사 예약 시간에 맞추어 작동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하기</a:t>
              </a:r>
              <a:endParaRPr lang="ko-KR" alt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760AC1-811E-45B5-8791-483593FE0B0E}"/>
                </a:ext>
              </a:extLst>
            </p:cNvPr>
            <p:cNvSpPr txBox="1"/>
            <p:nvPr/>
          </p:nvSpPr>
          <p:spPr>
            <a:xfrm>
              <a:off x="10474138" y="3820442"/>
              <a:ext cx="2682490" cy="970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시나리오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3: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분사 </a:t>
              </a:r>
              <a:r>
                <a:rPr lang="ko-KR" altLang="en-US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예약 취소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하기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8FAFAF-B809-42BD-A962-580E5CA7213C}"/>
                </a:ext>
              </a:extLst>
            </p:cNvPr>
            <p:cNvSpPr txBox="1"/>
            <p:nvPr/>
          </p:nvSpPr>
          <p:spPr>
            <a:xfrm>
              <a:off x="3413051" y="6456889"/>
              <a:ext cx="3219648" cy="970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시나리오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4: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즉시 분사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하기 기능</a:t>
              </a:r>
              <a:endParaRPr lang="ko-KR" altLang="en-US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4091D9-B496-4F2E-84CF-10FE7D974EC9}"/>
                </a:ext>
              </a:extLst>
            </p:cNvPr>
            <p:cNvSpPr txBox="1"/>
            <p:nvPr/>
          </p:nvSpPr>
          <p:spPr>
            <a:xfrm>
              <a:off x="3413051" y="8208629"/>
              <a:ext cx="3448248" cy="970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시나리오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5: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반려동물이 </a:t>
              </a:r>
              <a:r>
                <a:rPr lang="ko-KR" altLang="en-US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오면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동작</a:t>
              </a:r>
              <a:endParaRPr lang="ko-KR" altLang="en-US" sz="2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80EFB43-D831-4F02-8951-BFBF958E96CA}"/>
              </a:ext>
            </a:extLst>
          </p:cNvPr>
          <p:cNvSpPr txBox="1"/>
          <p:nvPr/>
        </p:nvSpPr>
        <p:spPr>
          <a:xfrm>
            <a:off x="8009473" y="6456889"/>
            <a:ext cx="480105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분사할 액체 </a:t>
            </a:r>
            <a:r>
              <a:rPr lang="ko-KR" altLang="en-US" sz="2000" dirty="0" err="1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잔여량이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부족한 경우</a:t>
            </a:r>
            <a:endParaRPr lang="en-US" altLang="ko-KR" sz="2000" dirty="0">
              <a:solidFill>
                <a:schemeClr val="accent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A10F5-2188-48A5-AD0B-A0039C4F63C1}"/>
              </a:ext>
            </a:extLst>
          </p:cNvPr>
          <p:cNvSpPr txBox="1"/>
          <p:nvPr/>
        </p:nvSpPr>
        <p:spPr>
          <a:xfrm>
            <a:off x="8009473" y="8339947"/>
            <a:ext cx="48010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기타 시나리오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동작 모음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8CBCB-743C-4694-B6F6-3A1317A3F156}"/>
              </a:ext>
            </a:extLst>
          </p:cNvPr>
          <p:cNvSpPr txBox="1"/>
          <p:nvPr/>
        </p:nvSpPr>
        <p:spPr>
          <a:xfrm>
            <a:off x="13545753" y="4401578"/>
            <a:ext cx="2676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분사 </a:t>
            </a:r>
            <a:r>
              <a:rPr lang="en-US" altLang="ko-KR" sz="2400" b="1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Trigger 3</a:t>
            </a:r>
            <a:r>
              <a:rPr lang="ko-KR" altLang="en-US" sz="2400" b="1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A9387-3610-45B4-89B0-921C95CF4A18}"/>
              </a:ext>
            </a:extLst>
          </p:cNvPr>
          <p:cNvSpPr txBox="1"/>
          <p:nvPr/>
        </p:nvSpPr>
        <p:spPr>
          <a:xfrm>
            <a:off x="13545753" y="6770038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잔여량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35384D-A3E9-444E-8334-E88DA058C38D}"/>
              </a:ext>
            </a:extLst>
          </p:cNvPr>
          <p:cNvSpPr txBox="1"/>
          <p:nvPr/>
        </p:nvSpPr>
        <p:spPr>
          <a:xfrm>
            <a:off x="13545753" y="8339947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dirty="0">
                <a:solidFill>
                  <a:schemeClr val="accent3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기타 기능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40905B3-3FDC-4C77-946F-71D5325A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9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542857" y="1126390"/>
            <a:ext cx="85084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실행</a:t>
            </a:r>
            <a:endParaRPr lang="en-US" altLang="ko-KR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80952" y="918746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79867-69CF-42EB-A148-4E03524F11C3}"/>
              </a:ext>
            </a:extLst>
          </p:cNvPr>
          <p:cNvSpPr txBox="1"/>
          <p:nvPr/>
        </p:nvSpPr>
        <p:spPr>
          <a:xfrm>
            <a:off x="11594132" y="1480332"/>
            <a:ext cx="50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디바이스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시연 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0AD7F-3D7B-4BED-879E-B80DDA27481F}"/>
              </a:ext>
            </a:extLst>
          </p:cNvPr>
          <p:cNvSpPr txBox="1"/>
          <p:nvPr/>
        </p:nvSpPr>
        <p:spPr>
          <a:xfrm>
            <a:off x="1580952" y="3339006"/>
            <a:ext cx="3143448" cy="22541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분사 액체 잔량 확인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분사 예약하기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pic>
        <p:nvPicPr>
          <p:cNvPr id="10" name="시나리오1">
            <a:hlinkClick r:id="" action="ppaction://media"/>
            <a:extLst>
              <a:ext uri="{FF2B5EF4-FFF2-40B4-BE49-F238E27FC236}">
                <a16:creationId xmlns:a16="http://schemas.microsoft.com/office/drawing/2014/main" id="{692ABA55-A796-4857-B487-74584EF4EE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132" y="2552700"/>
            <a:ext cx="9600000" cy="720000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E1E07FA-B95C-44DE-874C-CB38CC57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A3E3B-E06D-4C43-9A5A-FBFA1744CD6B}"/>
              </a:ext>
            </a:extLst>
          </p:cNvPr>
          <p:cNvSpPr txBox="1"/>
          <p:nvPr/>
        </p:nvSpPr>
        <p:spPr>
          <a:xfrm>
            <a:off x="1580952" y="6952633"/>
            <a:ext cx="3067248" cy="170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분사 예약 시간에 맞추어 작동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71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542857" y="1126390"/>
            <a:ext cx="85084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실행</a:t>
            </a:r>
            <a:endParaRPr lang="en-US" altLang="ko-KR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80952" y="918746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79867-69CF-42EB-A148-4E03524F11C3}"/>
              </a:ext>
            </a:extLst>
          </p:cNvPr>
          <p:cNvSpPr txBox="1"/>
          <p:nvPr/>
        </p:nvSpPr>
        <p:spPr>
          <a:xfrm>
            <a:off x="11594132" y="1480332"/>
            <a:ext cx="50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디바이스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시연 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0AD7F-3D7B-4BED-879E-B80DDA27481F}"/>
              </a:ext>
            </a:extLst>
          </p:cNvPr>
          <p:cNvSpPr txBox="1"/>
          <p:nvPr/>
        </p:nvSpPr>
        <p:spPr>
          <a:xfrm>
            <a:off x="1580952" y="4914900"/>
            <a:ext cx="4210248" cy="146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3: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분사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예약 취소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하기</a:t>
            </a:r>
            <a:endParaRPr lang="ko-KR" altLang="en-US" sz="2400" dirty="0"/>
          </a:p>
        </p:txBody>
      </p:sp>
      <p:pic>
        <p:nvPicPr>
          <p:cNvPr id="4" name="시나리오3">
            <a:hlinkClick r:id="" action="ppaction://media"/>
            <a:extLst>
              <a:ext uri="{FF2B5EF4-FFF2-40B4-BE49-F238E27FC236}">
                <a16:creationId xmlns:a16="http://schemas.microsoft.com/office/drawing/2014/main" id="{ACF358C8-4ABC-4A35-BFB4-E693FD164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132" y="2400300"/>
            <a:ext cx="9600000" cy="7200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73E5DD-56A9-4F30-AAFF-3E7113CF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7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542857" y="1126390"/>
            <a:ext cx="85084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실행</a:t>
            </a:r>
            <a:endParaRPr lang="en-US" altLang="ko-KR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80952" y="918746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79867-69CF-42EB-A148-4E03524F11C3}"/>
              </a:ext>
            </a:extLst>
          </p:cNvPr>
          <p:cNvSpPr txBox="1"/>
          <p:nvPr/>
        </p:nvSpPr>
        <p:spPr>
          <a:xfrm>
            <a:off x="11594132" y="1480332"/>
            <a:ext cx="50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디바이스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시연 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0AD7F-3D7B-4BED-879E-B80DDA27481F}"/>
              </a:ext>
            </a:extLst>
          </p:cNvPr>
          <p:cNvSpPr txBox="1"/>
          <p:nvPr/>
        </p:nvSpPr>
        <p:spPr>
          <a:xfrm>
            <a:off x="1447800" y="5219700"/>
            <a:ext cx="3219648" cy="1099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4: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즉시 분사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하기 기능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B99A8-A29A-44B2-A3AA-68DA4E6F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  <p:pic>
        <p:nvPicPr>
          <p:cNvPr id="6" name="시나리오4">
            <a:hlinkClick r:id="" action="ppaction://media"/>
            <a:extLst>
              <a:ext uri="{FF2B5EF4-FFF2-40B4-BE49-F238E27FC236}">
                <a16:creationId xmlns:a16="http://schemas.microsoft.com/office/drawing/2014/main" id="{24F3F4F9-676E-4788-B1B4-4E99EFB0A8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132" y="2534550"/>
            <a:ext cx="96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11252" y="6009409"/>
            <a:ext cx="38095" cy="1238095"/>
            <a:chOff x="3311252" y="6009409"/>
            <a:chExt cx="38095" cy="1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252" y="6009409"/>
              <a:ext cx="38095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6088" y="6004144"/>
            <a:ext cx="38095" cy="1238095"/>
            <a:chOff x="7196088" y="6004144"/>
            <a:chExt cx="38095" cy="1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6088" y="600414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0444" y="5955224"/>
            <a:ext cx="38095" cy="1238095"/>
            <a:chOff x="11080444" y="5955224"/>
            <a:chExt cx="38095" cy="12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0444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47111" y="5955224"/>
            <a:ext cx="38095" cy="1238095"/>
            <a:chOff x="14947111" y="5955224"/>
            <a:chExt cx="38095" cy="1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7111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93842" y="3474067"/>
            <a:ext cx="2672915" cy="2672915"/>
            <a:chOff x="1993842" y="3474067"/>
            <a:chExt cx="2672915" cy="26729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3842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4699" y="3724924"/>
            <a:ext cx="2171203" cy="2171203"/>
            <a:chOff x="2244699" y="3724924"/>
            <a:chExt cx="2171203" cy="21712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4699" y="3724924"/>
              <a:ext cx="2171203" cy="21712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419581" y="4434705"/>
            <a:ext cx="182143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5 Medium" pitchFamily="34" charset="0"/>
              </a:rPr>
              <a:t>선정배경</a:t>
            </a:r>
            <a:endParaRPr lang="en-US" sz="2100" kern="0" spc="-100" dirty="0">
              <a:solidFill>
                <a:srgbClr val="78787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-Core Dream 5 Medium" pitchFamily="34" charset="0"/>
            </a:endParaRPr>
          </a:p>
          <a:p>
            <a:pPr algn="ctr"/>
            <a:r>
              <a:rPr lang="en-US" sz="2100" kern="0" spc="-100" dirty="0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5 Medium" pitchFamily="34" charset="0"/>
              </a:rPr>
              <a:t>Why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878678" y="3474067"/>
            <a:ext cx="2672915" cy="2672915"/>
            <a:chOff x="5878678" y="3474067"/>
            <a:chExt cx="2672915" cy="26729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8678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29535" y="3724924"/>
            <a:ext cx="2171203" cy="2171203"/>
            <a:chOff x="6129535" y="3724924"/>
            <a:chExt cx="2171203" cy="21712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9535" y="3724924"/>
              <a:ext cx="2171203" cy="217120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304417" y="4434703"/>
            <a:ext cx="182143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5 Medium" pitchFamily="34" charset="0"/>
              </a:rPr>
              <a:t>아이템 설계</a:t>
            </a:r>
            <a:endParaRPr lang="en-US" sz="2100" kern="0" spc="-100" dirty="0">
              <a:solidFill>
                <a:srgbClr val="78787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-Core Dream 5 Medium" pitchFamily="34" charset="0"/>
            </a:endParaRPr>
          </a:p>
          <a:p>
            <a:pPr algn="ctr"/>
            <a:r>
              <a:rPr lang="en-US" sz="2100" kern="0" spc="-100" dirty="0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5 Medium" pitchFamily="34" charset="0"/>
              </a:rPr>
              <a:t>Plan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9763034" y="3474067"/>
            <a:ext cx="2672915" cy="2672915"/>
            <a:chOff x="9763034" y="3474067"/>
            <a:chExt cx="2672915" cy="26729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3034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13890" y="3724924"/>
            <a:ext cx="2171203" cy="2171203"/>
            <a:chOff x="10013890" y="3724924"/>
            <a:chExt cx="2171203" cy="21712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3890" y="3724924"/>
              <a:ext cx="2171203" cy="217120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741145" y="4434703"/>
            <a:ext cx="2716693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5 Medium" pitchFamily="34" charset="0"/>
              </a:rPr>
              <a:t>실행</a:t>
            </a:r>
            <a:endParaRPr lang="en-US" altLang="ko-KR" sz="2100" kern="0" spc="-100" dirty="0">
              <a:solidFill>
                <a:srgbClr val="78787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-Core Dream 5 Medium" pitchFamily="34" charset="0"/>
            </a:endParaRPr>
          </a:p>
          <a:p>
            <a:pPr algn="ctr"/>
            <a:r>
              <a:rPr lang="en-US" sz="2100" kern="0" spc="-100" dirty="0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5 Medium" pitchFamily="34" charset="0"/>
              </a:rPr>
              <a:t>Do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3629701" y="3445515"/>
            <a:ext cx="2672915" cy="2672915"/>
            <a:chOff x="13629701" y="3445515"/>
            <a:chExt cx="2672915" cy="26729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9701" y="3445515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80557" y="3696371"/>
            <a:ext cx="2171203" cy="2171203"/>
            <a:chOff x="13880557" y="3696371"/>
            <a:chExt cx="2171203" cy="21712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0557" y="3696371"/>
              <a:ext cx="2171203" cy="2171203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3607812" y="4434703"/>
            <a:ext cx="2716693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5 Medium" pitchFamily="34" charset="0"/>
              </a:rPr>
              <a:t>사업성</a:t>
            </a:r>
            <a:endParaRPr lang="en-US" sz="2100" kern="0" spc="-100" dirty="0">
              <a:solidFill>
                <a:srgbClr val="78787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-Core Dream 5 Medium" pitchFamily="34" charset="0"/>
            </a:endParaRPr>
          </a:p>
          <a:p>
            <a:pPr algn="ctr"/>
            <a:r>
              <a:rPr lang="en-US" sz="2100" kern="0" spc="-100" dirty="0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5 Medium" pitchFamily="34" charset="0"/>
              </a:rPr>
              <a:t>Value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422150" y="7575231"/>
            <a:ext cx="15452194" cy="1360776"/>
            <a:chOff x="1422150" y="7575231"/>
            <a:chExt cx="15452194" cy="1360776"/>
          </a:xfrm>
        </p:grpSpPr>
        <p:sp>
          <p:nvSpPr>
            <p:cNvPr id="46" name="Object 46"/>
            <p:cNvSpPr txBox="1"/>
            <p:nvPr/>
          </p:nvSpPr>
          <p:spPr>
            <a:xfrm>
              <a:off x="1422150" y="7575231"/>
              <a:ext cx="38162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78787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5 Medium" pitchFamily="34" charset="0"/>
                </a:rPr>
                <a:t>문제 인식</a:t>
              </a:r>
              <a:r>
                <a:rPr lang="en-US" altLang="ko-KR" sz="2000" kern="0" spc="-100" dirty="0">
                  <a:solidFill>
                    <a:srgbClr val="78787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5 Medium" pitchFamily="34" charset="0"/>
                </a:rPr>
                <a:t>, </a:t>
              </a:r>
              <a:r>
                <a:rPr lang="ko-KR" altLang="en-US" sz="2000" kern="0" spc="-100" dirty="0">
                  <a:solidFill>
                    <a:srgbClr val="78787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5 Medium" pitchFamily="34" charset="0"/>
                </a:rPr>
                <a:t>공감</a:t>
              </a:r>
              <a:endParaRPr 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422150" y="8105010"/>
              <a:ext cx="381629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수의사 인터뷰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endParaRPr>
            </a:p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시장 분석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endParaRPr>
            </a:p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경쟁사 분석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5306987" y="7575233"/>
              <a:ext cx="38162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78787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5 Medium" pitchFamily="34" charset="0"/>
                </a:rPr>
                <a:t>아이템 설계 및 개발</a:t>
              </a:r>
              <a:endParaRPr 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5306987" y="8065661"/>
              <a:ext cx="381629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아이템 소개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디바이스 </a:t>
              </a:r>
              <a:r>
                <a:rPr lang="en-US" altLang="ko-KR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앱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개발 스택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9191342" y="7575232"/>
              <a:ext cx="38162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78787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시연 영상</a:t>
              </a:r>
              <a:endParaRPr 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9191342" y="8188770"/>
              <a:ext cx="381629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디바이스 시연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endParaRPr>
            </a:p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앱 연동 시연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3058009" y="7592118"/>
              <a:ext cx="38162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787878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가치 알기</a:t>
              </a:r>
              <a:endParaRPr 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13058045" y="8205654"/>
              <a:ext cx="381629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기대효과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endParaRPr>
            </a:p>
            <a:p>
              <a:pPr algn="ctr"/>
              <a:r>
                <a:rPr lang="ko-KR" altLang="en-US" sz="1600" dirty="0">
                  <a:solidFill>
                    <a:srgbClr val="9E9E9E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확장방안</a:t>
              </a:r>
              <a:endParaRPr lang="en-US" altLang="ko-KR" sz="1600" dirty="0">
                <a:solidFill>
                  <a:srgbClr val="9E9E9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endParaRPr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542857" y="1126390"/>
            <a:ext cx="85084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목차</a:t>
            </a:r>
            <a:endParaRPr lang="en-US" altLang="ko-KR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80952" y="918746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4994388" y="4688426"/>
            <a:ext cx="578997" cy="244199"/>
            <a:chOff x="4994388" y="4688426"/>
            <a:chExt cx="578997" cy="24419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438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71429" y="4657949"/>
            <a:ext cx="578997" cy="244199"/>
            <a:chOff x="8971429" y="4657949"/>
            <a:chExt cx="578997" cy="24419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1429" y="4657949"/>
              <a:ext cx="578997" cy="244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15028" y="4688426"/>
            <a:ext cx="578997" cy="244199"/>
            <a:chOff x="12815028" y="4688426"/>
            <a:chExt cx="578997" cy="24419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1502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79867-69CF-42EB-A148-4E03524F11C3}"/>
              </a:ext>
            </a:extLst>
          </p:cNvPr>
          <p:cNvSpPr txBox="1"/>
          <p:nvPr/>
        </p:nvSpPr>
        <p:spPr>
          <a:xfrm>
            <a:off x="11594132" y="1480332"/>
            <a:ext cx="503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가독성을 고려하여 모든 폰트 크기는 최소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16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38548-34E5-4FE4-A8B6-E8E0566F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542857" y="1126390"/>
            <a:ext cx="85084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실행</a:t>
            </a:r>
            <a:endParaRPr lang="en-US" altLang="ko-KR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80952" y="918746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79867-69CF-42EB-A148-4E03524F11C3}"/>
              </a:ext>
            </a:extLst>
          </p:cNvPr>
          <p:cNvSpPr txBox="1"/>
          <p:nvPr/>
        </p:nvSpPr>
        <p:spPr>
          <a:xfrm>
            <a:off x="11594132" y="1480332"/>
            <a:ext cx="50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디바이스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시연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2E743-2AD9-41D5-BCD3-2C572B60B3C5}"/>
              </a:ext>
            </a:extLst>
          </p:cNvPr>
          <p:cNvSpPr txBox="1"/>
          <p:nvPr/>
        </p:nvSpPr>
        <p:spPr>
          <a:xfrm>
            <a:off x="1580952" y="4838700"/>
            <a:ext cx="3448248" cy="2406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반려동물이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오면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동작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밑에 버튼이 있어 동물이 오면 신호를 받음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pic>
        <p:nvPicPr>
          <p:cNvPr id="6" name="시나리오5">
            <a:hlinkClick r:id="" action="ppaction://media"/>
            <a:extLst>
              <a:ext uri="{FF2B5EF4-FFF2-40B4-BE49-F238E27FC236}">
                <a16:creationId xmlns:a16="http://schemas.microsoft.com/office/drawing/2014/main" id="{DEC770DF-F233-4996-8C2D-6801D0FFF9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132" y="2552700"/>
            <a:ext cx="9600000" cy="7200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47BE28-78DE-431C-8B21-3E80EE97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8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542857" y="1126390"/>
            <a:ext cx="85084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실행</a:t>
            </a:r>
            <a:endParaRPr lang="en-US" altLang="ko-KR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80952" y="918746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79867-69CF-42EB-A148-4E03524F11C3}"/>
              </a:ext>
            </a:extLst>
          </p:cNvPr>
          <p:cNvSpPr txBox="1"/>
          <p:nvPr/>
        </p:nvSpPr>
        <p:spPr>
          <a:xfrm>
            <a:off x="11594132" y="1480332"/>
            <a:ext cx="50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디바이스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시연 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0AD7F-3D7B-4BED-879E-B80DDA27481F}"/>
              </a:ext>
            </a:extLst>
          </p:cNvPr>
          <p:cNvSpPr txBox="1"/>
          <p:nvPr/>
        </p:nvSpPr>
        <p:spPr>
          <a:xfrm>
            <a:off x="1542857" y="4305300"/>
            <a:ext cx="4801059" cy="3191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분사할 액체 </a:t>
            </a:r>
            <a:r>
              <a:rPr lang="ko-KR" altLang="en-US" sz="2400" dirty="0" err="1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잔여량이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부족한 경우</a:t>
            </a:r>
            <a:endParaRPr lang="en-US" altLang="ko-KR" sz="2400" dirty="0">
              <a:solidFill>
                <a:schemeClr val="accent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서버에 데이터 전송 딜레이가 있는데  가습기 모듈은 액체가 없으면 고장이 나서 여기서는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20%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미만으로 잡았습니다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F4C3BE-898E-4737-A0AE-3529E09D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  <p:pic>
        <p:nvPicPr>
          <p:cNvPr id="5" name="시나리오6">
            <a:hlinkClick r:id="" action="ppaction://media"/>
            <a:extLst>
              <a:ext uri="{FF2B5EF4-FFF2-40B4-BE49-F238E27FC236}">
                <a16:creationId xmlns:a16="http://schemas.microsoft.com/office/drawing/2014/main" id="{A64A9DF7-7F41-4BAB-B097-DF304A6E95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132" y="2496450"/>
            <a:ext cx="96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1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542857" y="1126390"/>
            <a:ext cx="85084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실행</a:t>
            </a:r>
            <a:endParaRPr lang="en-US" altLang="ko-KR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80952" y="918746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79867-69CF-42EB-A148-4E03524F11C3}"/>
              </a:ext>
            </a:extLst>
          </p:cNvPr>
          <p:cNvSpPr txBox="1"/>
          <p:nvPr/>
        </p:nvSpPr>
        <p:spPr>
          <a:xfrm>
            <a:off x="11594132" y="1480332"/>
            <a:ext cx="50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디바이스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C312F-23E7-4EBE-A887-0E93D3DEE498}"/>
              </a:ext>
            </a:extLst>
          </p:cNvPr>
          <p:cNvSpPr txBox="1"/>
          <p:nvPr/>
        </p:nvSpPr>
        <p:spPr>
          <a:xfrm>
            <a:off x="1447800" y="5219700"/>
            <a:ext cx="3219648" cy="1099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기타 시나리오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 동작 모음</a:t>
            </a:r>
            <a:endParaRPr lang="ko-KR" altLang="en-US" sz="2400" dirty="0"/>
          </a:p>
        </p:txBody>
      </p:sp>
      <p:pic>
        <p:nvPicPr>
          <p:cNvPr id="4" name="기타 시나리오">
            <a:hlinkClick r:id="" action="ppaction://media"/>
            <a:extLst>
              <a:ext uri="{FF2B5EF4-FFF2-40B4-BE49-F238E27FC236}">
                <a16:creationId xmlns:a16="http://schemas.microsoft.com/office/drawing/2014/main" id="{A4F5E79F-CB8A-41B2-AE64-70DC9EB19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132" y="2476500"/>
            <a:ext cx="9600000" cy="7200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CF3E7-E7EC-4466-9F72-6FA14C71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3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/>
          <p:nvPr/>
        </p:nvSpPr>
        <p:spPr>
          <a:xfrm>
            <a:off x="1542857" y="1126390"/>
            <a:ext cx="102865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기대효과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38" name="그룹 1002">
            <a:extLst>
              <a:ext uri="{FF2B5EF4-FFF2-40B4-BE49-F238E27FC236}">
                <a16:creationId xmlns:a16="http://schemas.microsoft.com/office/drawing/2014/main" id="{43C18EBF-068A-4A0D-A244-CE6C2150D1BB}"/>
              </a:ext>
            </a:extLst>
          </p:cNvPr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304C9F3E-EC4A-4E09-A3B4-18432735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61987D-454D-41E1-B298-FA1CFDFB4958}"/>
              </a:ext>
            </a:extLst>
          </p:cNvPr>
          <p:cNvGrpSpPr/>
          <p:nvPr/>
        </p:nvGrpSpPr>
        <p:grpSpPr>
          <a:xfrm>
            <a:off x="3216278" y="2254771"/>
            <a:ext cx="11855443" cy="5777456"/>
            <a:chOff x="1580952" y="3227349"/>
            <a:chExt cx="10777675" cy="52522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80952" y="3227349"/>
              <a:ext cx="5250693" cy="2504507"/>
              <a:chOff x="1580952" y="3227349"/>
              <a:chExt cx="5250693" cy="250450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0952" y="3227349"/>
                <a:ext cx="5250693" cy="25045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0952" y="5975075"/>
              <a:ext cx="5250693" cy="2504507"/>
              <a:chOff x="1580952" y="5975075"/>
              <a:chExt cx="5250693" cy="25045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0952" y="5975075"/>
                <a:ext cx="5250693" cy="2504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07934" y="3227349"/>
              <a:ext cx="5250693" cy="2504507"/>
              <a:chOff x="7107934" y="3227349"/>
              <a:chExt cx="5250693" cy="25045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107934" y="3227349"/>
                <a:ext cx="5250693" cy="25045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107934" y="5975075"/>
              <a:ext cx="5250693" cy="2504507"/>
              <a:chOff x="7107934" y="5975075"/>
              <a:chExt cx="5250693" cy="25045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107934" y="5975075"/>
                <a:ext cx="5250693" cy="250450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95FE37-D140-448A-BCCA-A7C84C951437}"/>
                </a:ext>
              </a:extLst>
            </p:cNvPr>
            <p:cNvSpPr txBox="1"/>
            <p:nvPr/>
          </p:nvSpPr>
          <p:spPr>
            <a:xfrm>
              <a:off x="2053160" y="3723921"/>
              <a:ext cx="4306276" cy="13365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반려동물과 보호자의 </a:t>
              </a:r>
              <a:r>
                <a:rPr lang="ko-KR" altLang="en-US" sz="2400" kern="0" spc="-1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스트레스 없이</a:t>
              </a: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습진 치료 </a:t>
              </a:r>
              <a:r>
                <a:rPr lang="en-US" altLang="ko-KR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청결 </a:t>
              </a:r>
              <a:r>
                <a:rPr lang="en-US" altLang="ko-KR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보습 관리 가능</a:t>
              </a:r>
              <a:endPara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C10954-C7B4-4213-B1CD-11C09BDAEBCB}"/>
                </a:ext>
              </a:extLst>
            </p:cNvPr>
            <p:cNvSpPr txBox="1"/>
            <p:nvPr/>
          </p:nvSpPr>
          <p:spPr>
            <a:xfrm>
              <a:off x="7127982" y="3388164"/>
              <a:ext cx="5210595" cy="20080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산책 후 청결 관리로 </a:t>
              </a:r>
              <a:r>
                <a:rPr lang="ko-KR" altLang="en-US" sz="2400" kern="0" spc="-1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공용시설</a:t>
              </a: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의 청결 어필</a:t>
              </a:r>
              <a:endParaRPr lang="en-US" altLang="ko-KR" sz="2400" kern="0" spc="-100" dirty="0">
                <a:solidFill>
                  <a:srgbClr val="49494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      ex. </a:t>
              </a: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S-Core Dream 3 Light" pitchFamily="34" charset="0"/>
                </a:rPr>
                <a:t>강아지 유치원</a:t>
              </a:r>
              <a:endParaRPr lang="en-US" altLang="ko-KR" sz="2400" kern="0" spc="-100" dirty="0">
                <a:solidFill>
                  <a:srgbClr val="49494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13DFEF-405C-42EC-8313-B15B0C39DCE5}"/>
                </a:ext>
              </a:extLst>
            </p:cNvPr>
            <p:cNvSpPr txBox="1"/>
            <p:nvPr/>
          </p:nvSpPr>
          <p:spPr>
            <a:xfrm>
              <a:off x="1601000" y="6139081"/>
              <a:ext cx="5210595" cy="20080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치료제</a:t>
              </a:r>
              <a:r>
                <a:rPr lang="en-US" altLang="ko-KR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보습제의 사용 데이터를 바탕으로 </a:t>
              </a:r>
              <a:r>
                <a:rPr lang="ko-KR" altLang="en-US" sz="2400" kern="0" spc="-1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주변 반려동물의 유해 환경 추측 </a:t>
              </a: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가능</a:t>
              </a:r>
              <a:endPara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7FCA20-BB0E-4E0D-A0DD-0179DFEB9D74}"/>
                </a:ext>
              </a:extLst>
            </p:cNvPr>
            <p:cNvSpPr txBox="1"/>
            <p:nvPr/>
          </p:nvSpPr>
          <p:spPr>
            <a:xfrm>
              <a:off x="7580141" y="6470350"/>
              <a:ext cx="4306276" cy="13365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공용 시설 이용 시 </a:t>
              </a:r>
              <a:endParaRPr lang="en-US" altLang="ko-KR" sz="2400" kern="0" spc="-100" dirty="0">
                <a:solidFill>
                  <a:srgbClr val="49494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 </a:t>
              </a:r>
              <a:r>
                <a:rPr lang="ko-KR" altLang="en-US" sz="2400" kern="0" spc="-100" dirty="0">
                  <a:solidFill>
                    <a:srgbClr val="49494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다른 강아지에게 </a:t>
              </a:r>
              <a:r>
                <a:rPr lang="ko-KR" altLang="en-US" sz="2400" kern="0" spc="-1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감염 축소 효과</a:t>
              </a:r>
              <a:endParaRPr lang="en-US" altLang="ko-KR" sz="32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5770D2-678A-4BF7-8FB8-B70F8535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0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853404" y="1424733"/>
            <a:ext cx="99109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디바이스 확장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42857" y="1126390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확장방안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981F084-8FC2-4979-9CAF-1E64039244C0}"/>
              </a:ext>
            </a:extLst>
          </p:cNvPr>
          <p:cNvGrpSpPr/>
          <p:nvPr/>
        </p:nvGrpSpPr>
        <p:grpSpPr>
          <a:xfrm>
            <a:off x="3465412" y="3622541"/>
            <a:ext cx="2713059" cy="1616206"/>
            <a:chOff x="8436702" y="2839296"/>
            <a:chExt cx="6667500" cy="397192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27B7D4-56D2-4187-AB81-C58B07E03603}"/>
                </a:ext>
              </a:extLst>
            </p:cNvPr>
            <p:cNvSpPr/>
            <p:nvPr/>
          </p:nvSpPr>
          <p:spPr>
            <a:xfrm rot="20675380">
              <a:off x="11054596" y="5330388"/>
              <a:ext cx="825565" cy="317134"/>
            </a:xfrm>
            <a:prstGeom prst="ellipse">
              <a:avLst/>
            </a:prstGeom>
            <a:solidFill>
              <a:srgbClr val="7D5747"/>
            </a:solidFill>
            <a:ln>
              <a:solidFill>
                <a:srgbClr val="4036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4" descr="강아지 발에서 유독 &amp;#39;고소한 냄새&amp;#39;가 나는 이유가 밝혀졌다 - 인사이트">
              <a:extLst>
                <a:ext uri="{FF2B5EF4-FFF2-40B4-BE49-F238E27FC236}">
                  <a16:creationId xmlns:a16="http://schemas.microsoft.com/office/drawing/2014/main" id="{8EF2E91A-57E5-480A-8DB0-597C9C5EF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89928" l="0" r="90000">
                          <a14:backgroundMark x1="59429" y1="43885" x2="61286" y2="50839"/>
                          <a14:backgroundMark x1="38714" y1="72182" x2="59143" y2="66187"/>
                          <a14:backgroundMark x1="83429" y1="60432" x2="52857" y2="83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6702" y="2839296"/>
              <a:ext cx="6667500" cy="397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C6A9E76-5D02-4510-A593-947E39C10129}"/>
              </a:ext>
            </a:extLst>
          </p:cNvPr>
          <p:cNvGrpSpPr/>
          <p:nvPr/>
        </p:nvGrpSpPr>
        <p:grpSpPr>
          <a:xfrm>
            <a:off x="5234818" y="4349934"/>
            <a:ext cx="4052553" cy="801502"/>
            <a:chOff x="12290306" y="2831538"/>
            <a:chExt cx="2795320" cy="55285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27A880D2-E78F-4336-976A-204477DC7BC5}"/>
                </a:ext>
              </a:extLst>
            </p:cNvPr>
            <p:cNvSpPr/>
            <p:nvPr/>
          </p:nvSpPr>
          <p:spPr>
            <a:xfrm rot="20905029">
              <a:off x="12290306" y="3203210"/>
              <a:ext cx="749346" cy="18117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65F1EEC-8DDC-4E66-9CAB-B42B306ED8C4}"/>
                </a:ext>
              </a:extLst>
            </p:cNvPr>
            <p:cNvSpPr/>
            <p:nvPr/>
          </p:nvSpPr>
          <p:spPr>
            <a:xfrm rot="20896137">
              <a:off x="13269393" y="3064365"/>
              <a:ext cx="749346" cy="18117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ED542D-F640-4EE1-BA7D-474DBD4147DF}"/>
                </a:ext>
              </a:extLst>
            </p:cNvPr>
            <p:cNvSpPr/>
            <p:nvPr/>
          </p:nvSpPr>
          <p:spPr>
            <a:xfrm rot="20905029">
              <a:off x="14336280" y="2831538"/>
              <a:ext cx="749346" cy="18117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AF92249D-A936-4127-A99F-47888392BE57}"/>
              </a:ext>
            </a:extLst>
          </p:cNvPr>
          <p:cNvSpPr/>
          <p:nvPr/>
        </p:nvSpPr>
        <p:spPr>
          <a:xfrm rot="20954790">
            <a:off x="3504389" y="4712450"/>
            <a:ext cx="6565248" cy="471749"/>
          </a:xfrm>
          <a:custGeom>
            <a:avLst/>
            <a:gdLst>
              <a:gd name="connsiteX0" fmla="*/ 3540618 w 6382015"/>
              <a:gd name="connsiteY0" fmla="*/ 0 h 325397"/>
              <a:gd name="connsiteX1" fmla="*/ 3699616 w 6382015"/>
              <a:gd name="connsiteY1" fmla="*/ 0 h 325397"/>
              <a:gd name="connsiteX2" fmla="*/ 3699616 w 6382015"/>
              <a:gd name="connsiteY2" fmla="*/ 83492 h 325397"/>
              <a:gd name="connsiteX3" fmla="*/ 4415106 w 6382015"/>
              <a:gd name="connsiteY3" fmla="*/ 83492 h 325397"/>
              <a:gd name="connsiteX4" fmla="*/ 4415106 w 6382015"/>
              <a:gd name="connsiteY4" fmla="*/ 0 h 325397"/>
              <a:gd name="connsiteX5" fmla="*/ 4574103 w 6382015"/>
              <a:gd name="connsiteY5" fmla="*/ 0 h 325397"/>
              <a:gd name="connsiteX6" fmla="*/ 4574103 w 6382015"/>
              <a:gd name="connsiteY6" fmla="*/ 83492 h 325397"/>
              <a:gd name="connsiteX7" fmla="*/ 5289592 w 6382015"/>
              <a:gd name="connsiteY7" fmla="*/ 83492 h 325397"/>
              <a:gd name="connsiteX8" fmla="*/ 5289592 w 6382015"/>
              <a:gd name="connsiteY8" fmla="*/ 0 h 325397"/>
              <a:gd name="connsiteX9" fmla="*/ 5448590 w 6382015"/>
              <a:gd name="connsiteY9" fmla="*/ 0 h 325397"/>
              <a:gd name="connsiteX10" fmla="*/ 5448590 w 6382015"/>
              <a:gd name="connsiteY10" fmla="*/ 83492 h 325397"/>
              <a:gd name="connsiteX11" fmla="*/ 6164079 w 6382015"/>
              <a:gd name="connsiteY11" fmla="*/ 83492 h 325397"/>
              <a:gd name="connsiteX12" fmla="*/ 6164079 w 6382015"/>
              <a:gd name="connsiteY12" fmla="*/ 0 h 325397"/>
              <a:gd name="connsiteX13" fmla="*/ 6327435 w 6382015"/>
              <a:gd name="connsiteY13" fmla="*/ 0 h 325397"/>
              <a:gd name="connsiteX14" fmla="*/ 6382015 w 6382015"/>
              <a:gd name="connsiteY14" fmla="*/ 54065 h 325397"/>
              <a:gd name="connsiteX15" fmla="*/ 6382015 w 6382015"/>
              <a:gd name="connsiteY15" fmla="*/ 270317 h 325397"/>
              <a:gd name="connsiteX16" fmla="*/ 6327435 w 6382015"/>
              <a:gd name="connsiteY16" fmla="*/ 324381 h 325397"/>
              <a:gd name="connsiteX17" fmla="*/ 6164079 w 6382015"/>
              <a:gd name="connsiteY17" fmla="*/ 324381 h 325397"/>
              <a:gd name="connsiteX18" fmla="*/ 6164079 w 6382015"/>
              <a:gd name="connsiteY18" fmla="*/ 240889 h 325397"/>
              <a:gd name="connsiteX19" fmla="*/ 5448590 w 6382015"/>
              <a:gd name="connsiteY19" fmla="*/ 240889 h 325397"/>
              <a:gd name="connsiteX20" fmla="*/ 5448590 w 6382015"/>
              <a:gd name="connsiteY20" fmla="*/ 324381 h 325397"/>
              <a:gd name="connsiteX21" fmla="*/ 5289592 w 6382015"/>
              <a:gd name="connsiteY21" fmla="*/ 324381 h 325397"/>
              <a:gd name="connsiteX22" fmla="*/ 5289592 w 6382015"/>
              <a:gd name="connsiteY22" fmla="*/ 240889 h 325397"/>
              <a:gd name="connsiteX23" fmla="*/ 4574103 w 6382015"/>
              <a:gd name="connsiteY23" fmla="*/ 240889 h 325397"/>
              <a:gd name="connsiteX24" fmla="*/ 4574103 w 6382015"/>
              <a:gd name="connsiteY24" fmla="*/ 324381 h 325397"/>
              <a:gd name="connsiteX25" fmla="*/ 4415106 w 6382015"/>
              <a:gd name="connsiteY25" fmla="*/ 324381 h 325397"/>
              <a:gd name="connsiteX26" fmla="*/ 4415106 w 6382015"/>
              <a:gd name="connsiteY26" fmla="*/ 240889 h 325397"/>
              <a:gd name="connsiteX27" fmla="*/ 3699616 w 6382015"/>
              <a:gd name="connsiteY27" fmla="*/ 240889 h 325397"/>
              <a:gd name="connsiteX28" fmla="*/ 3699616 w 6382015"/>
              <a:gd name="connsiteY28" fmla="*/ 324381 h 325397"/>
              <a:gd name="connsiteX29" fmla="*/ 3540618 w 6382015"/>
              <a:gd name="connsiteY29" fmla="*/ 324381 h 325397"/>
              <a:gd name="connsiteX30" fmla="*/ 3540618 w 6382015"/>
              <a:gd name="connsiteY30" fmla="*/ 240889 h 325397"/>
              <a:gd name="connsiteX31" fmla="*/ 3248772 w 6382015"/>
              <a:gd name="connsiteY31" fmla="*/ 240889 h 325397"/>
              <a:gd name="connsiteX32" fmla="*/ 3248772 w 6382015"/>
              <a:gd name="connsiteY32" fmla="*/ 241905 h 325397"/>
              <a:gd name="connsiteX33" fmla="*/ 2841396 w 6382015"/>
              <a:gd name="connsiteY33" fmla="*/ 241905 h 325397"/>
              <a:gd name="connsiteX34" fmla="*/ 2841396 w 6382015"/>
              <a:gd name="connsiteY34" fmla="*/ 325397 h 325397"/>
              <a:gd name="connsiteX35" fmla="*/ 2682398 w 6382015"/>
              <a:gd name="connsiteY35" fmla="*/ 325397 h 325397"/>
              <a:gd name="connsiteX36" fmla="*/ 2682398 w 6382015"/>
              <a:gd name="connsiteY36" fmla="*/ 241905 h 325397"/>
              <a:gd name="connsiteX37" fmla="*/ 1966908 w 6382015"/>
              <a:gd name="connsiteY37" fmla="*/ 241905 h 325397"/>
              <a:gd name="connsiteX38" fmla="*/ 1966908 w 6382015"/>
              <a:gd name="connsiteY38" fmla="*/ 325397 h 325397"/>
              <a:gd name="connsiteX39" fmla="*/ 1807911 w 6382015"/>
              <a:gd name="connsiteY39" fmla="*/ 325397 h 325397"/>
              <a:gd name="connsiteX40" fmla="*/ 1807911 w 6382015"/>
              <a:gd name="connsiteY40" fmla="*/ 241905 h 325397"/>
              <a:gd name="connsiteX41" fmla="*/ 1092422 w 6382015"/>
              <a:gd name="connsiteY41" fmla="*/ 241905 h 325397"/>
              <a:gd name="connsiteX42" fmla="*/ 1092422 w 6382015"/>
              <a:gd name="connsiteY42" fmla="*/ 325397 h 325397"/>
              <a:gd name="connsiteX43" fmla="*/ 933424 w 6382015"/>
              <a:gd name="connsiteY43" fmla="*/ 325397 h 325397"/>
              <a:gd name="connsiteX44" fmla="*/ 933424 w 6382015"/>
              <a:gd name="connsiteY44" fmla="*/ 241905 h 325397"/>
              <a:gd name="connsiteX45" fmla="*/ 217936 w 6382015"/>
              <a:gd name="connsiteY45" fmla="*/ 241905 h 325397"/>
              <a:gd name="connsiteX46" fmla="*/ 217936 w 6382015"/>
              <a:gd name="connsiteY46" fmla="*/ 325397 h 325397"/>
              <a:gd name="connsiteX47" fmla="*/ 54580 w 6382015"/>
              <a:gd name="connsiteY47" fmla="*/ 325397 h 325397"/>
              <a:gd name="connsiteX48" fmla="*/ 0 w 6382015"/>
              <a:gd name="connsiteY48" fmla="*/ 271333 h 325397"/>
              <a:gd name="connsiteX49" fmla="*/ 0 w 6382015"/>
              <a:gd name="connsiteY49" fmla="*/ 55081 h 325397"/>
              <a:gd name="connsiteX50" fmla="*/ 54580 w 6382015"/>
              <a:gd name="connsiteY50" fmla="*/ 1016 h 325397"/>
              <a:gd name="connsiteX51" fmla="*/ 217936 w 6382015"/>
              <a:gd name="connsiteY51" fmla="*/ 1016 h 325397"/>
              <a:gd name="connsiteX52" fmla="*/ 217936 w 6382015"/>
              <a:gd name="connsiteY52" fmla="*/ 84508 h 325397"/>
              <a:gd name="connsiteX53" fmla="*/ 933424 w 6382015"/>
              <a:gd name="connsiteY53" fmla="*/ 84508 h 325397"/>
              <a:gd name="connsiteX54" fmla="*/ 933424 w 6382015"/>
              <a:gd name="connsiteY54" fmla="*/ 1016 h 325397"/>
              <a:gd name="connsiteX55" fmla="*/ 1092422 w 6382015"/>
              <a:gd name="connsiteY55" fmla="*/ 1016 h 325397"/>
              <a:gd name="connsiteX56" fmla="*/ 1092422 w 6382015"/>
              <a:gd name="connsiteY56" fmla="*/ 84508 h 325397"/>
              <a:gd name="connsiteX57" fmla="*/ 1807911 w 6382015"/>
              <a:gd name="connsiteY57" fmla="*/ 84508 h 325397"/>
              <a:gd name="connsiteX58" fmla="*/ 1807911 w 6382015"/>
              <a:gd name="connsiteY58" fmla="*/ 1016 h 325397"/>
              <a:gd name="connsiteX59" fmla="*/ 1966908 w 6382015"/>
              <a:gd name="connsiteY59" fmla="*/ 1016 h 325397"/>
              <a:gd name="connsiteX60" fmla="*/ 1966908 w 6382015"/>
              <a:gd name="connsiteY60" fmla="*/ 84508 h 325397"/>
              <a:gd name="connsiteX61" fmla="*/ 2682398 w 6382015"/>
              <a:gd name="connsiteY61" fmla="*/ 84508 h 325397"/>
              <a:gd name="connsiteX62" fmla="*/ 2682398 w 6382015"/>
              <a:gd name="connsiteY62" fmla="*/ 1016 h 325397"/>
              <a:gd name="connsiteX63" fmla="*/ 2841396 w 6382015"/>
              <a:gd name="connsiteY63" fmla="*/ 1016 h 325397"/>
              <a:gd name="connsiteX64" fmla="*/ 2841396 w 6382015"/>
              <a:gd name="connsiteY64" fmla="*/ 84508 h 325397"/>
              <a:gd name="connsiteX65" fmla="*/ 3133242 w 6382015"/>
              <a:gd name="connsiteY65" fmla="*/ 84508 h 325397"/>
              <a:gd name="connsiteX66" fmla="*/ 3133242 w 6382015"/>
              <a:gd name="connsiteY66" fmla="*/ 83492 h 325397"/>
              <a:gd name="connsiteX67" fmla="*/ 3540618 w 6382015"/>
              <a:gd name="connsiteY67" fmla="*/ 83492 h 32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382015" h="325397">
                <a:moveTo>
                  <a:pt x="3540618" y="0"/>
                </a:moveTo>
                <a:lnTo>
                  <a:pt x="3699616" y="0"/>
                </a:lnTo>
                <a:lnTo>
                  <a:pt x="3699616" y="83492"/>
                </a:lnTo>
                <a:lnTo>
                  <a:pt x="4415106" y="83492"/>
                </a:lnTo>
                <a:lnTo>
                  <a:pt x="4415106" y="0"/>
                </a:lnTo>
                <a:lnTo>
                  <a:pt x="4574103" y="0"/>
                </a:lnTo>
                <a:lnTo>
                  <a:pt x="4574103" y="83492"/>
                </a:lnTo>
                <a:lnTo>
                  <a:pt x="5289592" y="83492"/>
                </a:lnTo>
                <a:lnTo>
                  <a:pt x="5289592" y="0"/>
                </a:lnTo>
                <a:lnTo>
                  <a:pt x="5448590" y="0"/>
                </a:lnTo>
                <a:lnTo>
                  <a:pt x="5448590" y="83492"/>
                </a:lnTo>
                <a:lnTo>
                  <a:pt x="6164079" y="83492"/>
                </a:lnTo>
                <a:lnTo>
                  <a:pt x="6164079" y="0"/>
                </a:lnTo>
                <a:lnTo>
                  <a:pt x="6327435" y="0"/>
                </a:lnTo>
                <a:cubicBezTo>
                  <a:pt x="6357579" y="0"/>
                  <a:pt x="6382015" y="24206"/>
                  <a:pt x="6382015" y="54065"/>
                </a:cubicBezTo>
                <a:lnTo>
                  <a:pt x="6382015" y="270317"/>
                </a:lnTo>
                <a:cubicBezTo>
                  <a:pt x="6382015" y="300176"/>
                  <a:pt x="6357579" y="324381"/>
                  <a:pt x="6327435" y="324381"/>
                </a:cubicBezTo>
                <a:lnTo>
                  <a:pt x="6164079" y="324381"/>
                </a:lnTo>
                <a:lnTo>
                  <a:pt x="6164079" y="240889"/>
                </a:lnTo>
                <a:lnTo>
                  <a:pt x="5448590" y="240889"/>
                </a:lnTo>
                <a:lnTo>
                  <a:pt x="5448590" y="324381"/>
                </a:lnTo>
                <a:lnTo>
                  <a:pt x="5289592" y="324381"/>
                </a:lnTo>
                <a:lnTo>
                  <a:pt x="5289592" y="240889"/>
                </a:lnTo>
                <a:lnTo>
                  <a:pt x="4574103" y="240889"/>
                </a:lnTo>
                <a:lnTo>
                  <a:pt x="4574103" y="324381"/>
                </a:lnTo>
                <a:lnTo>
                  <a:pt x="4415106" y="324381"/>
                </a:lnTo>
                <a:lnTo>
                  <a:pt x="4415106" y="240889"/>
                </a:lnTo>
                <a:lnTo>
                  <a:pt x="3699616" y="240889"/>
                </a:lnTo>
                <a:lnTo>
                  <a:pt x="3699616" y="324381"/>
                </a:lnTo>
                <a:lnTo>
                  <a:pt x="3540618" y="324381"/>
                </a:lnTo>
                <a:lnTo>
                  <a:pt x="3540618" y="240889"/>
                </a:lnTo>
                <a:lnTo>
                  <a:pt x="3248772" y="240889"/>
                </a:lnTo>
                <a:lnTo>
                  <a:pt x="3248772" y="241905"/>
                </a:lnTo>
                <a:lnTo>
                  <a:pt x="2841396" y="241905"/>
                </a:lnTo>
                <a:lnTo>
                  <a:pt x="2841396" y="325397"/>
                </a:lnTo>
                <a:lnTo>
                  <a:pt x="2682398" y="325397"/>
                </a:lnTo>
                <a:lnTo>
                  <a:pt x="2682398" y="241905"/>
                </a:lnTo>
                <a:lnTo>
                  <a:pt x="1966908" y="241905"/>
                </a:lnTo>
                <a:lnTo>
                  <a:pt x="1966908" y="325397"/>
                </a:lnTo>
                <a:lnTo>
                  <a:pt x="1807911" y="325397"/>
                </a:lnTo>
                <a:lnTo>
                  <a:pt x="1807911" y="241905"/>
                </a:lnTo>
                <a:lnTo>
                  <a:pt x="1092422" y="241905"/>
                </a:lnTo>
                <a:lnTo>
                  <a:pt x="1092422" y="325397"/>
                </a:lnTo>
                <a:lnTo>
                  <a:pt x="933424" y="325397"/>
                </a:lnTo>
                <a:lnTo>
                  <a:pt x="933424" y="241905"/>
                </a:lnTo>
                <a:lnTo>
                  <a:pt x="217936" y="241905"/>
                </a:lnTo>
                <a:lnTo>
                  <a:pt x="217936" y="325397"/>
                </a:lnTo>
                <a:lnTo>
                  <a:pt x="54580" y="325397"/>
                </a:lnTo>
                <a:cubicBezTo>
                  <a:pt x="24436" y="325397"/>
                  <a:pt x="0" y="301192"/>
                  <a:pt x="0" y="271333"/>
                </a:cubicBezTo>
                <a:lnTo>
                  <a:pt x="0" y="55081"/>
                </a:lnTo>
                <a:cubicBezTo>
                  <a:pt x="0" y="25222"/>
                  <a:pt x="24436" y="1016"/>
                  <a:pt x="54580" y="1016"/>
                </a:cubicBezTo>
                <a:lnTo>
                  <a:pt x="217936" y="1016"/>
                </a:lnTo>
                <a:lnTo>
                  <a:pt x="217936" y="84508"/>
                </a:lnTo>
                <a:lnTo>
                  <a:pt x="933424" y="84508"/>
                </a:lnTo>
                <a:lnTo>
                  <a:pt x="933424" y="1016"/>
                </a:lnTo>
                <a:lnTo>
                  <a:pt x="1092422" y="1016"/>
                </a:lnTo>
                <a:lnTo>
                  <a:pt x="1092422" y="84508"/>
                </a:lnTo>
                <a:lnTo>
                  <a:pt x="1807911" y="84508"/>
                </a:lnTo>
                <a:lnTo>
                  <a:pt x="1807911" y="1016"/>
                </a:lnTo>
                <a:lnTo>
                  <a:pt x="1966908" y="1016"/>
                </a:lnTo>
                <a:lnTo>
                  <a:pt x="1966908" y="84508"/>
                </a:lnTo>
                <a:lnTo>
                  <a:pt x="2682398" y="84508"/>
                </a:lnTo>
                <a:lnTo>
                  <a:pt x="2682398" y="1016"/>
                </a:lnTo>
                <a:lnTo>
                  <a:pt x="2841396" y="1016"/>
                </a:lnTo>
                <a:lnTo>
                  <a:pt x="2841396" y="84508"/>
                </a:lnTo>
                <a:lnTo>
                  <a:pt x="3133242" y="84508"/>
                </a:lnTo>
                <a:lnTo>
                  <a:pt x="3133242" y="83492"/>
                </a:lnTo>
                <a:lnTo>
                  <a:pt x="3540618" y="8349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E3AD9BA-EB77-4180-BA0F-8F719613C287}"/>
              </a:ext>
            </a:extLst>
          </p:cNvPr>
          <p:cNvSpPr/>
          <p:nvPr/>
        </p:nvSpPr>
        <p:spPr>
          <a:xfrm rot="20994246">
            <a:off x="3765584" y="4450353"/>
            <a:ext cx="5911858" cy="394085"/>
          </a:xfrm>
          <a:custGeom>
            <a:avLst/>
            <a:gdLst>
              <a:gd name="connsiteX0" fmla="*/ 3078357 w 5746861"/>
              <a:gd name="connsiteY0" fmla="*/ 0 h 271827"/>
              <a:gd name="connsiteX1" fmla="*/ 3540501 w 5746861"/>
              <a:gd name="connsiteY1" fmla="*/ 0 h 271827"/>
              <a:gd name="connsiteX2" fmla="*/ 3543837 w 5746861"/>
              <a:gd name="connsiteY2" fmla="*/ 7994 h 271827"/>
              <a:gd name="connsiteX3" fmla="*/ 3735324 w 5746861"/>
              <a:gd name="connsiteY3" fmla="*/ 69387 h 271827"/>
              <a:gd name="connsiteX4" fmla="*/ 3926811 w 5746861"/>
              <a:gd name="connsiteY4" fmla="*/ 7994 h 271827"/>
              <a:gd name="connsiteX5" fmla="*/ 3930146 w 5746861"/>
              <a:gd name="connsiteY5" fmla="*/ 0 h 271827"/>
              <a:gd name="connsiteX6" fmla="*/ 4409726 w 5746861"/>
              <a:gd name="connsiteY6" fmla="*/ 0 h 271827"/>
              <a:gd name="connsiteX7" fmla="*/ 4413062 w 5746861"/>
              <a:gd name="connsiteY7" fmla="*/ 7994 h 271827"/>
              <a:gd name="connsiteX8" fmla="*/ 4604549 w 5746861"/>
              <a:gd name="connsiteY8" fmla="*/ 69387 h 271827"/>
              <a:gd name="connsiteX9" fmla="*/ 4796036 w 5746861"/>
              <a:gd name="connsiteY9" fmla="*/ 7994 h 271827"/>
              <a:gd name="connsiteX10" fmla="*/ 4799372 w 5746861"/>
              <a:gd name="connsiteY10" fmla="*/ 0 h 271827"/>
              <a:gd name="connsiteX11" fmla="*/ 5323766 w 5746861"/>
              <a:gd name="connsiteY11" fmla="*/ 0 h 271827"/>
              <a:gd name="connsiteX12" fmla="*/ 5327438 w 5746861"/>
              <a:gd name="connsiteY12" fmla="*/ 7994 h 271827"/>
              <a:gd name="connsiteX13" fmla="*/ 5538072 w 5746861"/>
              <a:gd name="connsiteY13" fmla="*/ 69387 h 271827"/>
              <a:gd name="connsiteX14" fmla="*/ 5699715 w 5746861"/>
              <a:gd name="connsiteY14" fmla="*/ 39946 h 271827"/>
              <a:gd name="connsiteX15" fmla="*/ 5733323 w 5746861"/>
              <a:gd name="connsiteY15" fmla="*/ 18028 h 271827"/>
              <a:gd name="connsiteX16" fmla="*/ 5746858 w 5746861"/>
              <a:gd name="connsiteY16" fmla="*/ 61522 h 271827"/>
              <a:gd name="connsiteX17" fmla="*/ 5746861 w 5746861"/>
              <a:gd name="connsiteY17" fmla="*/ 204888 h 271827"/>
              <a:gd name="connsiteX18" fmla="*/ 5212273 w 5746861"/>
              <a:gd name="connsiteY18" fmla="*/ 210783 h 271827"/>
              <a:gd name="connsiteX19" fmla="*/ 5211591 w 5746861"/>
              <a:gd name="connsiteY19" fmla="*/ 101300 h 271827"/>
              <a:gd name="connsiteX20" fmla="*/ 5062838 w 5746861"/>
              <a:gd name="connsiteY20" fmla="*/ 102940 h 271827"/>
              <a:gd name="connsiteX21" fmla="*/ 5062828 w 5746861"/>
              <a:gd name="connsiteY21" fmla="*/ 101299 h 271827"/>
              <a:gd name="connsiteX22" fmla="*/ 4903834 w 5746861"/>
              <a:gd name="connsiteY22" fmla="*/ 103052 h 271827"/>
              <a:gd name="connsiteX23" fmla="*/ 4904526 w 5746861"/>
              <a:gd name="connsiteY23" fmla="*/ 214176 h 271827"/>
              <a:gd name="connsiteX24" fmla="*/ 4337816 w 5746861"/>
              <a:gd name="connsiteY24" fmla="*/ 220423 h 271827"/>
              <a:gd name="connsiteX25" fmla="*/ 4337135 w 5746861"/>
              <a:gd name="connsiteY25" fmla="*/ 110942 h 271827"/>
              <a:gd name="connsiteX26" fmla="*/ 4188381 w 5746861"/>
              <a:gd name="connsiteY26" fmla="*/ 112582 h 271827"/>
              <a:gd name="connsiteX27" fmla="*/ 4188371 w 5746861"/>
              <a:gd name="connsiteY27" fmla="*/ 110940 h 271827"/>
              <a:gd name="connsiteX28" fmla="*/ 4029378 w 5746861"/>
              <a:gd name="connsiteY28" fmla="*/ 112693 h 271827"/>
              <a:gd name="connsiteX29" fmla="*/ 4030070 w 5746861"/>
              <a:gd name="connsiteY29" fmla="*/ 223816 h 271827"/>
              <a:gd name="connsiteX30" fmla="*/ 3463359 w 5746861"/>
              <a:gd name="connsiteY30" fmla="*/ 230065 h 271827"/>
              <a:gd name="connsiteX31" fmla="*/ 3462678 w 5746861"/>
              <a:gd name="connsiteY31" fmla="*/ 120582 h 271827"/>
              <a:gd name="connsiteX32" fmla="*/ 3313924 w 5746861"/>
              <a:gd name="connsiteY32" fmla="*/ 122222 h 271827"/>
              <a:gd name="connsiteX33" fmla="*/ 3313914 w 5746861"/>
              <a:gd name="connsiteY33" fmla="*/ 120581 h 271827"/>
              <a:gd name="connsiteX34" fmla="*/ 3154921 w 5746861"/>
              <a:gd name="connsiteY34" fmla="*/ 122334 h 271827"/>
              <a:gd name="connsiteX35" fmla="*/ 3155613 w 5746861"/>
              <a:gd name="connsiteY35" fmla="*/ 233458 h 271827"/>
              <a:gd name="connsiteX36" fmla="*/ 2932816 w 5746861"/>
              <a:gd name="connsiteY36" fmla="*/ 235914 h 271827"/>
              <a:gd name="connsiteX37" fmla="*/ 2932827 w 5746861"/>
              <a:gd name="connsiteY37" fmla="*/ 236878 h 271827"/>
              <a:gd name="connsiteX38" fmla="*/ 2594508 w 5746861"/>
              <a:gd name="connsiteY38" fmla="*/ 240914 h 271827"/>
              <a:gd name="connsiteX39" fmla="*/ 2592649 w 5746861"/>
              <a:gd name="connsiteY39" fmla="*/ 129804 h 271827"/>
              <a:gd name="connsiteX40" fmla="*/ 2433658 w 5746861"/>
              <a:gd name="connsiteY40" fmla="*/ 131700 h 271827"/>
              <a:gd name="connsiteX41" fmla="*/ 2433686 w 5746861"/>
              <a:gd name="connsiteY41" fmla="*/ 133341 h 271827"/>
              <a:gd name="connsiteX42" fmla="*/ 2284933 w 5746861"/>
              <a:gd name="connsiteY42" fmla="*/ 135116 h 271827"/>
              <a:gd name="connsiteX43" fmla="*/ 2286765 w 5746861"/>
              <a:gd name="connsiteY43" fmla="*/ 244586 h 271827"/>
              <a:gd name="connsiteX44" fmla="*/ 1720060 w 5746861"/>
              <a:gd name="connsiteY44" fmla="*/ 251346 h 271827"/>
              <a:gd name="connsiteX45" fmla="*/ 1718202 w 5746861"/>
              <a:gd name="connsiteY45" fmla="*/ 140236 h 271827"/>
              <a:gd name="connsiteX46" fmla="*/ 1559210 w 5746861"/>
              <a:gd name="connsiteY46" fmla="*/ 142133 h 271827"/>
              <a:gd name="connsiteX47" fmla="*/ 1559238 w 5746861"/>
              <a:gd name="connsiteY47" fmla="*/ 143775 h 271827"/>
              <a:gd name="connsiteX48" fmla="*/ 1410485 w 5746861"/>
              <a:gd name="connsiteY48" fmla="*/ 145550 h 271827"/>
              <a:gd name="connsiteX49" fmla="*/ 1412317 w 5746861"/>
              <a:gd name="connsiteY49" fmla="*/ 255017 h 271827"/>
              <a:gd name="connsiteX50" fmla="*/ 845613 w 5746861"/>
              <a:gd name="connsiteY50" fmla="*/ 261779 h 271827"/>
              <a:gd name="connsiteX51" fmla="*/ 843755 w 5746861"/>
              <a:gd name="connsiteY51" fmla="*/ 150669 h 271827"/>
              <a:gd name="connsiteX52" fmla="*/ 684762 w 5746861"/>
              <a:gd name="connsiteY52" fmla="*/ 152566 h 271827"/>
              <a:gd name="connsiteX53" fmla="*/ 684790 w 5746861"/>
              <a:gd name="connsiteY53" fmla="*/ 154207 h 271827"/>
              <a:gd name="connsiteX54" fmla="*/ 536038 w 5746861"/>
              <a:gd name="connsiteY54" fmla="*/ 155981 h 271827"/>
              <a:gd name="connsiteX55" fmla="*/ 537869 w 5746861"/>
              <a:gd name="connsiteY55" fmla="*/ 265451 h 271827"/>
              <a:gd name="connsiteX56" fmla="*/ 3288 w 5746861"/>
              <a:gd name="connsiteY56" fmla="*/ 271827 h 271827"/>
              <a:gd name="connsiteX57" fmla="*/ 0 w 5746861"/>
              <a:gd name="connsiteY57" fmla="*/ 128499 h 271827"/>
              <a:gd name="connsiteX58" fmla="*/ 12531 w 5746861"/>
              <a:gd name="connsiteY58" fmla="*/ 84706 h 271827"/>
              <a:gd name="connsiteX59" fmla="*/ 46635 w 5746861"/>
              <a:gd name="connsiteY59" fmla="*/ 105847 h 271827"/>
              <a:gd name="connsiteX60" fmla="*/ 208911 w 5746861"/>
              <a:gd name="connsiteY60" fmla="*/ 131570 h 271827"/>
              <a:gd name="connsiteX61" fmla="*/ 418082 w 5746861"/>
              <a:gd name="connsiteY61" fmla="*/ 65359 h 271827"/>
              <a:gd name="connsiteX62" fmla="*/ 421568 w 5746861"/>
              <a:gd name="connsiteY62" fmla="*/ 57283 h 271827"/>
              <a:gd name="connsiteX63" fmla="*/ 945824 w 5746861"/>
              <a:gd name="connsiteY63" fmla="*/ 45246 h 271827"/>
              <a:gd name="connsiteX64" fmla="*/ 949343 w 5746861"/>
              <a:gd name="connsiteY64" fmla="*/ 53162 h 271827"/>
              <a:gd name="connsiteX65" fmla="*/ 1142188 w 5746861"/>
              <a:gd name="connsiteY65" fmla="*/ 110143 h 271827"/>
              <a:gd name="connsiteX66" fmla="*/ 1332215 w 5746861"/>
              <a:gd name="connsiteY66" fmla="*/ 44371 h 271827"/>
              <a:gd name="connsiteX67" fmla="*/ 1335367 w 5746861"/>
              <a:gd name="connsiteY67" fmla="*/ 36303 h 271827"/>
              <a:gd name="connsiteX68" fmla="*/ 1814821 w 5746861"/>
              <a:gd name="connsiteY68" fmla="*/ 25295 h 271827"/>
              <a:gd name="connsiteX69" fmla="*/ 1818338 w 5746861"/>
              <a:gd name="connsiteY69" fmla="*/ 33211 h 271827"/>
              <a:gd name="connsiteX70" fmla="*/ 2011184 w 5746861"/>
              <a:gd name="connsiteY70" fmla="*/ 90192 h 271827"/>
              <a:gd name="connsiteX71" fmla="*/ 2201211 w 5746861"/>
              <a:gd name="connsiteY71" fmla="*/ 24420 h 271827"/>
              <a:gd name="connsiteX72" fmla="*/ 2204363 w 5746861"/>
              <a:gd name="connsiteY72" fmla="*/ 16352 h 271827"/>
              <a:gd name="connsiteX73" fmla="*/ 2666385 w 5746861"/>
              <a:gd name="connsiteY73" fmla="*/ 5744 h 271827"/>
              <a:gd name="connsiteX74" fmla="*/ 2669904 w 5746861"/>
              <a:gd name="connsiteY74" fmla="*/ 13660 h 271827"/>
              <a:gd name="connsiteX75" fmla="*/ 2800863 w 5746861"/>
              <a:gd name="connsiteY75" fmla="*/ 67542 h 271827"/>
              <a:gd name="connsiteX76" fmla="*/ 2815352 w 5746861"/>
              <a:gd name="connsiteY76" fmla="*/ 68268 h 271827"/>
              <a:gd name="connsiteX77" fmla="*/ 2815296 w 5746861"/>
              <a:gd name="connsiteY77" fmla="*/ 63371 h 271827"/>
              <a:gd name="connsiteX78" fmla="*/ 2821735 w 5746861"/>
              <a:gd name="connsiteY78" fmla="*/ 64868 h 271827"/>
              <a:gd name="connsiteX79" fmla="*/ 2879131 w 5746861"/>
              <a:gd name="connsiteY79" fmla="*/ 69065 h 271827"/>
              <a:gd name="connsiteX80" fmla="*/ 2924428 w 5746861"/>
              <a:gd name="connsiteY80" fmla="*/ 64705 h 271827"/>
              <a:gd name="connsiteX81" fmla="*/ 2930832 w 5746861"/>
              <a:gd name="connsiteY81" fmla="*/ 63061 h 271827"/>
              <a:gd name="connsiteX82" fmla="*/ 2930865 w 5746861"/>
              <a:gd name="connsiteY82" fmla="*/ 65926 h 271827"/>
              <a:gd name="connsiteX83" fmla="*/ 2945333 w 5746861"/>
              <a:gd name="connsiteY83" fmla="*/ 64868 h 271827"/>
              <a:gd name="connsiteX84" fmla="*/ 3075021 w 5746861"/>
              <a:gd name="connsiteY84" fmla="*/ 7994 h 27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746861" h="271827">
                <a:moveTo>
                  <a:pt x="3078357" y="0"/>
                </a:moveTo>
                <a:lnTo>
                  <a:pt x="3540501" y="0"/>
                </a:lnTo>
                <a:lnTo>
                  <a:pt x="3543837" y="7994"/>
                </a:lnTo>
                <a:cubicBezTo>
                  <a:pt x="3575386" y="44073"/>
                  <a:pt x="3649242" y="69387"/>
                  <a:pt x="3735324" y="69387"/>
                </a:cubicBezTo>
                <a:cubicBezTo>
                  <a:pt x="3821405" y="69387"/>
                  <a:pt x="3895262" y="44073"/>
                  <a:pt x="3926811" y="7994"/>
                </a:cubicBezTo>
                <a:lnTo>
                  <a:pt x="3930146" y="0"/>
                </a:lnTo>
                <a:lnTo>
                  <a:pt x="4409726" y="0"/>
                </a:lnTo>
                <a:lnTo>
                  <a:pt x="4413062" y="7994"/>
                </a:lnTo>
                <a:cubicBezTo>
                  <a:pt x="4444611" y="44073"/>
                  <a:pt x="4518468" y="69387"/>
                  <a:pt x="4604549" y="69387"/>
                </a:cubicBezTo>
                <a:cubicBezTo>
                  <a:pt x="4690630" y="69387"/>
                  <a:pt x="4764487" y="44073"/>
                  <a:pt x="4796036" y="7994"/>
                </a:cubicBezTo>
                <a:lnTo>
                  <a:pt x="4799372" y="0"/>
                </a:lnTo>
                <a:lnTo>
                  <a:pt x="5323766" y="0"/>
                </a:lnTo>
                <a:lnTo>
                  <a:pt x="5327438" y="7994"/>
                </a:lnTo>
                <a:cubicBezTo>
                  <a:pt x="5362140" y="44073"/>
                  <a:pt x="5443384" y="69387"/>
                  <a:pt x="5538072" y="69387"/>
                </a:cubicBezTo>
                <a:cubicBezTo>
                  <a:pt x="5601198" y="69387"/>
                  <a:pt x="5658349" y="58136"/>
                  <a:pt x="5699715" y="39946"/>
                </a:cubicBezTo>
                <a:lnTo>
                  <a:pt x="5733323" y="18028"/>
                </a:lnTo>
                <a:lnTo>
                  <a:pt x="5746858" y="61522"/>
                </a:lnTo>
                <a:lnTo>
                  <a:pt x="5746861" y="204888"/>
                </a:lnTo>
                <a:lnTo>
                  <a:pt x="5212273" y="210783"/>
                </a:lnTo>
                <a:lnTo>
                  <a:pt x="5211591" y="101300"/>
                </a:lnTo>
                <a:lnTo>
                  <a:pt x="5062838" y="102940"/>
                </a:lnTo>
                <a:lnTo>
                  <a:pt x="5062828" y="101299"/>
                </a:lnTo>
                <a:lnTo>
                  <a:pt x="4903834" y="103052"/>
                </a:lnTo>
                <a:lnTo>
                  <a:pt x="4904526" y="214176"/>
                </a:lnTo>
                <a:lnTo>
                  <a:pt x="4337816" y="220423"/>
                </a:lnTo>
                <a:lnTo>
                  <a:pt x="4337135" y="110942"/>
                </a:lnTo>
                <a:lnTo>
                  <a:pt x="4188381" y="112582"/>
                </a:lnTo>
                <a:lnTo>
                  <a:pt x="4188371" y="110940"/>
                </a:lnTo>
                <a:lnTo>
                  <a:pt x="4029378" y="112693"/>
                </a:lnTo>
                <a:lnTo>
                  <a:pt x="4030070" y="223816"/>
                </a:lnTo>
                <a:lnTo>
                  <a:pt x="3463359" y="230065"/>
                </a:lnTo>
                <a:lnTo>
                  <a:pt x="3462678" y="120582"/>
                </a:lnTo>
                <a:lnTo>
                  <a:pt x="3313924" y="122222"/>
                </a:lnTo>
                <a:lnTo>
                  <a:pt x="3313914" y="120581"/>
                </a:lnTo>
                <a:lnTo>
                  <a:pt x="3154921" y="122334"/>
                </a:lnTo>
                <a:lnTo>
                  <a:pt x="3155613" y="233458"/>
                </a:lnTo>
                <a:lnTo>
                  <a:pt x="2932816" y="235914"/>
                </a:lnTo>
                <a:lnTo>
                  <a:pt x="2932827" y="236878"/>
                </a:lnTo>
                <a:lnTo>
                  <a:pt x="2594508" y="240914"/>
                </a:lnTo>
                <a:lnTo>
                  <a:pt x="2592649" y="129804"/>
                </a:lnTo>
                <a:lnTo>
                  <a:pt x="2433658" y="131700"/>
                </a:lnTo>
                <a:lnTo>
                  <a:pt x="2433686" y="133341"/>
                </a:lnTo>
                <a:lnTo>
                  <a:pt x="2284933" y="135116"/>
                </a:lnTo>
                <a:lnTo>
                  <a:pt x="2286765" y="244586"/>
                </a:lnTo>
                <a:lnTo>
                  <a:pt x="1720060" y="251346"/>
                </a:lnTo>
                <a:lnTo>
                  <a:pt x="1718202" y="140236"/>
                </a:lnTo>
                <a:lnTo>
                  <a:pt x="1559210" y="142133"/>
                </a:lnTo>
                <a:lnTo>
                  <a:pt x="1559238" y="143775"/>
                </a:lnTo>
                <a:lnTo>
                  <a:pt x="1410485" y="145550"/>
                </a:lnTo>
                <a:lnTo>
                  <a:pt x="1412317" y="255017"/>
                </a:lnTo>
                <a:lnTo>
                  <a:pt x="845613" y="261779"/>
                </a:lnTo>
                <a:lnTo>
                  <a:pt x="843755" y="150669"/>
                </a:lnTo>
                <a:lnTo>
                  <a:pt x="684762" y="152566"/>
                </a:lnTo>
                <a:lnTo>
                  <a:pt x="684790" y="154207"/>
                </a:lnTo>
                <a:lnTo>
                  <a:pt x="536038" y="155981"/>
                </a:lnTo>
                <a:lnTo>
                  <a:pt x="537869" y="265451"/>
                </a:lnTo>
                <a:lnTo>
                  <a:pt x="3288" y="271827"/>
                </a:lnTo>
                <a:lnTo>
                  <a:pt x="0" y="128499"/>
                </a:lnTo>
                <a:lnTo>
                  <a:pt x="12531" y="84706"/>
                </a:lnTo>
                <a:lnTo>
                  <a:pt x="46635" y="105847"/>
                </a:lnTo>
                <a:cubicBezTo>
                  <a:pt x="88408" y="123083"/>
                  <a:pt x="145801" y="133019"/>
                  <a:pt x="208911" y="131570"/>
                </a:cubicBezTo>
                <a:cubicBezTo>
                  <a:pt x="303575" y="129397"/>
                  <a:pt x="384215" y="102225"/>
                  <a:pt x="418082" y="65359"/>
                </a:cubicBezTo>
                <a:lnTo>
                  <a:pt x="421568" y="57283"/>
                </a:lnTo>
                <a:lnTo>
                  <a:pt x="945824" y="45246"/>
                </a:lnTo>
                <a:lnTo>
                  <a:pt x="949343" y="53162"/>
                </a:lnTo>
                <a:cubicBezTo>
                  <a:pt x="981711" y="88507"/>
                  <a:pt x="1056129" y="112119"/>
                  <a:pt x="1142188" y="110143"/>
                </a:cubicBezTo>
                <a:cubicBezTo>
                  <a:pt x="1228246" y="108168"/>
                  <a:pt x="1301502" y="81165"/>
                  <a:pt x="1332215" y="44371"/>
                </a:cubicBezTo>
                <a:lnTo>
                  <a:pt x="1335367" y="36303"/>
                </a:lnTo>
                <a:lnTo>
                  <a:pt x="1814821" y="25295"/>
                </a:lnTo>
                <a:lnTo>
                  <a:pt x="1818338" y="33211"/>
                </a:lnTo>
                <a:cubicBezTo>
                  <a:pt x="1850707" y="68556"/>
                  <a:pt x="1925126" y="92168"/>
                  <a:pt x="2011184" y="90192"/>
                </a:cubicBezTo>
                <a:cubicBezTo>
                  <a:pt x="2097244" y="88216"/>
                  <a:pt x="2170498" y="61214"/>
                  <a:pt x="2201211" y="24420"/>
                </a:cubicBezTo>
                <a:lnTo>
                  <a:pt x="2204363" y="16352"/>
                </a:lnTo>
                <a:lnTo>
                  <a:pt x="2666385" y="5744"/>
                </a:lnTo>
                <a:lnTo>
                  <a:pt x="2669904" y="13660"/>
                </a:lnTo>
                <a:cubicBezTo>
                  <a:pt x="2694180" y="40169"/>
                  <a:pt x="2742109" y="60078"/>
                  <a:pt x="2800863" y="67542"/>
                </a:cubicBezTo>
                <a:lnTo>
                  <a:pt x="2815352" y="68268"/>
                </a:lnTo>
                <a:lnTo>
                  <a:pt x="2815296" y="63371"/>
                </a:lnTo>
                <a:lnTo>
                  <a:pt x="2821735" y="64868"/>
                </a:lnTo>
                <a:lnTo>
                  <a:pt x="2879131" y="69065"/>
                </a:lnTo>
                <a:lnTo>
                  <a:pt x="2924428" y="64705"/>
                </a:lnTo>
                <a:lnTo>
                  <a:pt x="2930832" y="63061"/>
                </a:lnTo>
                <a:lnTo>
                  <a:pt x="2930865" y="65926"/>
                </a:lnTo>
                <a:lnTo>
                  <a:pt x="2945333" y="64868"/>
                </a:lnTo>
                <a:cubicBezTo>
                  <a:pt x="3003900" y="56057"/>
                  <a:pt x="3051359" y="35054"/>
                  <a:pt x="3075021" y="79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77B5E1E-A997-4497-82FA-006DCD63B0A5}"/>
              </a:ext>
            </a:extLst>
          </p:cNvPr>
          <p:cNvGrpSpPr/>
          <p:nvPr/>
        </p:nvGrpSpPr>
        <p:grpSpPr>
          <a:xfrm>
            <a:off x="3417496" y="4634028"/>
            <a:ext cx="7129779" cy="1697034"/>
            <a:chOff x="5419331" y="5000712"/>
            <a:chExt cx="7129779" cy="1697034"/>
          </a:xfrm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70E20264-3745-452B-B5D1-1C856AE73F36}"/>
                </a:ext>
              </a:extLst>
            </p:cNvPr>
            <p:cNvSpPr/>
            <p:nvPr/>
          </p:nvSpPr>
          <p:spPr>
            <a:xfrm rot="5400000">
              <a:off x="8135704" y="2284339"/>
              <a:ext cx="1697034" cy="7129779"/>
            </a:xfrm>
            <a:custGeom>
              <a:avLst/>
              <a:gdLst>
                <a:gd name="connsiteX0" fmla="*/ 0 w 1770449"/>
                <a:gd name="connsiteY0" fmla="*/ 244036 h 7438221"/>
                <a:gd name="connsiteX1" fmla="*/ 0 w 1770449"/>
                <a:gd name="connsiteY1" fmla="*/ 94644 h 7438221"/>
                <a:gd name="connsiteX2" fmla="*/ 94644 w 1770449"/>
                <a:gd name="connsiteY2" fmla="*/ 0 h 7438221"/>
                <a:gd name="connsiteX3" fmla="*/ 1673746 w 1770449"/>
                <a:gd name="connsiteY3" fmla="*/ 0 h 7438221"/>
                <a:gd name="connsiteX4" fmla="*/ 1768390 w 1770449"/>
                <a:gd name="connsiteY4" fmla="*/ 94644 h 7438221"/>
                <a:gd name="connsiteX5" fmla="*/ 1768390 w 1770449"/>
                <a:gd name="connsiteY5" fmla="*/ 102165 h 7438221"/>
                <a:gd name="connsiteX6" fmla="*/ 1770449 w 1770449"/>
                <a:gd name="connsiteY6" fmla="*/ 102165 h 7438221"/>
                <a:gd name="connsiteX7" fmla="*/ 1770449 w 1770449"/>
                <a:gd name="connsiteY7" fmla="*/ 437800 h 7438221"/>
                <a:gd name="connsiteX8" fmla="*/ 1757168 w 1770449"/>
                <a:gd name="connsiteY8" fmla="*/ 509615 h 7438221"/>
                <a:gd name="connsiteX9" fmla="*/ 1763590 w 1770449"/>
                <a:gd name="connsiteY9" fmla="*/ 520004 h 7438221"/>
                <a:gd name="connsiteX10" fmla="*/ 1770449 w 1770449"/>
                <a:gd name="connsiteY10" fmla="*/ 557081 h 7438221"/>
                <a:gd name="connsiteX11" fmla="*/ 1770448 w 1770449"/>
                <a:gd name="connsiteY11" fmla="*/ 7342970 h 7438221"/>
                <a:gd name="connsiteX12" fmla="*/ 1683149 w 1770449"/>
                <a:gd name="connsiteY12" fmla="*/ 7438221 h 7438221"/>
                <a:gd name="connsiteX13" fmla="*/ 1333963 w 1770449"/>
                <a:gd name="connsiteY13" fmla="*/ 7438221 h 7438221"/>
                <a:gd name="connsiteX14" fmla="*/ 1246664 w 1770449"/>
                <a:gd name="connsiteY14" fmla="*/ 7342970 h 7438221"/>
                <a:gd name="connsiteX15" fmla="*/ 1246664 w 1770449"/>
                <a:gd name="connsiteY15" fmla="*/ 7337832 h 7438221"/>
                <a:gd name="connsiteX16" fmla="*/ 1285100 w 1770449"/>
                <a:gd name="connsiteY16" fmla="*/ 7328290 h 7438221"/>
                <a:gd name="connsiteX17" fmla="*/ 1346601 w 1770449"/>
                <a:gd name="connsiteY17" fmla="*/ 7228497 h 7438221"/>
                <a:gd name="connsiteX18" fmla="*/ 1332926 w 1770449"/>
                <a:gd name="connsiteY18" fmla="*/ 7158224 h 7438221"/>
                <a:gd name="connsiteX19" fmla="*/ 1335123 w 1770449"/>
                <a:gd name="connsiteY19" fmla="*/ 7157719 h 7438221"/>
                <a:gd name="connsiteX20" fmla="*/ 1246664 w 1770449"/>
                <a:gd name="connsiteY20" fmla="*/ 6698918 h 7438221"/>
                <a:gd name="connsiteX21" fmla="*/ 1246664 w 1770449"/>
                <a:gd name="connsiteY21" fmla="*/ 5198656 h 7438221"/>
                <a:gd name="connsiteX22" fmla="*/ 1137033 w 1770449"/>
                <a:gd name="connsiteY22" fmla="*/ 5198656 h 7438221"/>
                <a:gd name="connsiteX23" fmla="*/ 1137033 w 1770449"/>
                <a:gd name="connsiteY23" fmla="*/ 5143397 h 7438221"/>
                <a:gd name="connsiteX24" fmla="*/ 1158789 w 1770449"/>
                <a:gd name="connsiteY24" fmla="*/ 5099638 h 7438221"/>
                <a:gd name="connsiteX25" fmla="*/ 1204418 w 1770449"/>
                <a:gd name="connsiteY25" fmla="*/ 4852902 h 7438221"/>
                <a:gd name="connsiteX26" fmla="*/ 1158789 w 1770449"/>
                <a:gd name="connsiteY26" fmla="*/ 4606166 h 7438221"/>
                <a:gd name="connsiteX27" fmla="*/ 1137033 w 1770449"/>
                <a:gd name="connsiteY27" fmla="*/ 4562406 h 7438221"/>
                <a:gd name="connsiteX28" fmla="*/ 1137033 w 1770449"/>
                <a:gd name="connsiteY28" fmla="*/ 4507148 h 7438221"/>
                <a:gd name="connsiteX29" fmla="*/ 1246664 w 1770449"/>
                <a:gd name="connsiteY29" fmla="*/ 4507148 h 7438221"/>
                <a:gd name="connsiteX30" fmla="*/ 1246664 w 1770449"/>
                <a:gd name="connsiteY30" fmla="*/ 832655 h 7438221"/>
                <a:gd name="connsiteX31" fmla="*/ 65271 w 1770449"/>
                <a:gd name="connsiteY31" fmla="*/ 832655 h 7438221"/>
                <a:gd name="connsiteX32" fmla="*/ 2590 w 1770449"/>
                <a:gd name="connsiteY32" fmla="*/ 787323 h 7438221"/>
                <a:gd name="connsiteX33" fmla="*/ 2059 w 1770449"/>
                <a:gd name="connsiteY33" fmla="*/ 784455 h 7438221"/>
                <a:gd name="connsiteX34" fmla="*/ 88325 w 1770449"/>
                <a:gd name="connsiteY34" fmla="*/ 763037 h 7438221"/>
                <a:gd name="connsiteX35" fmla="*/ 52942 w 1770449"/>
                <a:gd name="connsiteY35" fmla="*/ 581223 h 7438221"/>
                <a:gd name="connsiteX36" fmla="*/ 18170 w 1770449"/>
                <a:gd name="connsiteY36" fmla="*/ 524922 h 7438221"/>
                <a:gd name="connsiteX37" fmla="*/ 2059 w 1770449"/>
                <a:gd name="connsiteY37" fmla="*/ 437800 h 7438221"/>
                <a:gd name="connsiteX38" fmla="*/ 2059 w 1770449"/>
                <a:gd name="connsiteY38" fmla="*/ 254235 h 743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70449" h="7438221">
                  <a:moveTo>
                    <a:pt x="0" y="244036"/>
                  </a:move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lnTo>
                    <a:pt x="1673746" y="0"/>
                  </a:lnTo>
                  <a:cubicBezTo>
                    <a:pt x="1726016" y="0"/>
                    <a:pt x="1768390" y="42374"/>
                    <a:pt x="1768390" y="94644"/>
                  </a:cubicBezTo>
                  <a:lnTo>
                    <a:pt x="1768390" y="102165"/>
                  </a:lnTo>
                  <a:lnTo>
                    <a:pt x="1770449" y="102165"/>
                  </a:lnTo>
                  <a:lnTo>
                    <a:pt x="1770449" y="437800"/>
                  </a:lnTo>
                  <a:lnTo>
                    <a:pt x="1757168" y="509615"/>
                  </a:lnTo>
                  <a:lnTo>
                    <a:pt x="1763590" y="520004"/>
                  </a:lnTo>
                  <a:cubicBezTo>
                    <a:pt x="1768007" y="531400"/>
                    <a:pt x="1770449" y="543930"/>
                    <a:pt x="1770449" y="557081"/>
                  </a:cubicBezTo>
                  <a:lnTo>
                    <a:pt x="1770448" y="7342970"/>
                  </a:lnTo>
                  <a:cubicBezTo>
                    <a:pt x="1770448" y="7395575"/>
                    <a:pt x="1731362" y="7438221"/>
                    <a:pt x="1683149" y="7438221"/>
                  </a:cubicBezTo>
                  <a:lnTo>
                    <a:pt x="1333963" y="7438221"/>
                  </a:lnTo>
                  <a:cubicBezTo>
                    <a:pt x="1285749" y="7438221"/>
                    <a:pt x="1246664" y="7395575"/>
                    <a:pt x="1246664" y="7342970"/>
                  </a:cubicBezTo>
                  <a:lnTo>
                    <a:pt x="1246664" y="7337832"/>
                  </a:lnTo>
                  <a:lnTo>
                    <a:pt x="1285100" y="7328290"/>
                  </a:lnTo>
                  <a:cubicBezTo>
                    <a:pt x="1327733" y="7317705"/>
                    <a:pt x="1355269" y="7273026"/>
                    <a:pt x="1346601" y="7228497"/>
                  </a:cubicBezTo>
                  <a:lnTo>
                    <a:pt x="1332926" y="7158224"/>
                  </a:lnTo>
                  <a:lnTo>
                    <a:pt x="1335123" y="7157719"/>
                  </a:lnTo>
                  <a:lnTo>
                    <a:pt x="1246664" y="6698918"/>
                  </a:lnTo>
                  <a:lnTo>
                    <a:pt x="1246664" y="5198656"/>
                  </a:lnTo>
                  <a:lnTo>
                    <a:pt x="1137033" y="5198656"/>
                  </a:lnTo>
                  <a:lnTo>
                    <a:pt x="1137033" y="5143397"/>
                  </a:lnTo>
                  <a:lnTo>
                    <a:pt x="1158789" y="5099638"/>
                  </a:lnTo>
                  <a:cubicBezTo>
                    <a:pt x="1188171" y="5023800"/>
                    <a:pt x="1204418" y="4940424"/>
                    <a:pt x="1204418" y="4852902"/>
                  </a:cubicBezTo>
                  <a:cubicBezTo>
                    <a:pt x="1204418" y="4765381"/>
                    <a:pt x="1188171" y="4682004"/>
                    <a:pt x="1158789" y="4606166"/>
                  </a:cubicBezTo>
                  <a:lnTo>
                    <a:pt x="1137033" y="4562406"/>
                  </a:lnTo>
                  <a:lnTo>
                    <a:pt x="1137033" y="4507148"/>
                  </a:lnTo>
                  <a:lnTo>
                    <a:pt x="1246664" y="4507148"/>
                  </a:lnTo>
                  <a:lnTo>
                    <a:pt x="1246664" y="832655"/>
                  </a:lnTo>
                  <a:lnTo>
                    <a:pt x="65271" y="832655"/>
                  </a:lnTo>
                  <a:cubicBezTo>
                    <a:pt x="37092" y="832655"/>
                    <a:pt x="12917" y="813962"/>
                    <a:pt x="2590" y="787323"/>
                  </a:cubicBezTo>
                  <a:lnTo>
                    <a:pt x="2059" y="784455"/>
                  </a:lnTo>
                  <a:lnTo>
                    <a:pt x="88325" y="763037"/>
                  </a:lnTo>
                  <a:lnTo>
                    <a:pt x="52942" y="581223"/>
                  </a:lnTo>
                  <a:lnTo>
                    <a:pt x="18170" y="524922"/>
                  </a:lnTo>
                  <a:cubicBezTo>
                    <a:pt x="7796" y="498144"/>
                    <a:pt x="2059" y="468704"/>
                    <a:pt x="2059" y="437800"/>
                  </a:cubicBezTo>
                  <a:lnTo>
                    <a:pt x="2059" y="25423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AC5D0AF-C08B-4B82-B6FA-B472DFF892B3}"/>
                </a:ext>
              </a:extLst>
            </p:cNvPr>
            <p:cNvGrpSpPr/>
            <p:nvPr/>
          </p:nvGrpSpPr>
          <p:grpSpPr>
            <a:xfrm>
              <a:off x="7574883" y="6059376"/>
              <a:ext cx="3723167" cy="266977"/>
              <a:chOff x="12501500" y="3788787"/>
              <a:chExt cx="2568120" cy="184152"/>
            </a:xfrm>
            <a:solidFill>
              <a:srgbClr val="F6F67C"/>
            </a:solidFill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FA9623E2-6AAD-4D1E-9FDE-1DD843DC2C26}"/>
                  </a:ext>
                </a:extLst>
              </p:cNvPr>
              <p:cNvSpPr/>
              <p:nvPr/>
            </p:nvSpPr>
            <p:spPr>
              <a:xfrm>
                <a:off x="1354836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4DFAF11C-94F9-42B8-B1AB-2BBA4637E272}"/>
                  </a:ext>
                </a:extLst>
              </p:cNvPr>
              <p:cNvSpPr/>
              <p:nvPr/>
            </p:nvSpPr>
            <p:spPr>
              <a:xfrm>
                <a:off x="1461242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9AB457AA-2D5C-4578-B991-38E4296148B8}"/>
                  </a:ext>
                </a:extLst>
              </p:cNvPr>
              <p:cNvSpPr/>
              <p:nvPr/>
            </p:nvSpPr>
            <p:spPr>
              <a:xfrm>
                <a:off x="12501500" y="3788787"/>
                <a:ext cx="457200" cy="184152"/>
              </a:xfrm>
              <a:custGeom>
                <a:avLst/>
                <a:gdLst>
                  <a:gd name="connsiteX0" fmla="*/ 0 w 457200"/>
                  <a:gd name="connsiteY0" fmla="*/ 0 h 201039"/>
                  <a:gd name="connsiteX1" fmla="*/ 36535 w 457200"/>
                  <a:gd name="connsiteY1" fmla="*/ 0 h 201039"/>
                  <a:gd name="connsiteX2" fmla="*/ 65467 w 457200"/>
                  <a:gd name="connsiteY2" fmla="*/ 15704 h 201039"/>
                  <a:gd name="connsiteX3" fmla="*/ 228600 w 457200"/>
                  <a:gd name="connsiteY3" fmla="*/ 48639 h 201039"/>
                  <a:gd name="connsiteX4" fmla="*/ 391733 w 457200"/>
                  <a:gd name="connsiteY4" fmla="*/ 15704 h 201039"/>
                  <a:gd name="connsiteX5" fmla="*/ 420666 w 457200"/>
                  <a:gd name="connsiteY5" fmla="*/ 0 h 201039"/>
                  <a:gd name="connsiteX6" fmla="*/ 457200 w 457200"/>
                  <a:gd name="connsiteY6" fmla="*/ 0 h 201039"/>
                  <a:gd name="connsiteX7" fmla="*/ 457200 w 457200"/>
                  <a:gd name="connsiteY7" fmla="*/ 201039 h 201039"/>
                  <a:gd name="connsiteX8" fmla="*/ 0 w 457200"/>
                  <a:gd name="connsiteY8" fmla="*/ 201039 h 2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201039">
                    <a:moveTo>
                      <a:pt x="0" y="0"/>
                    </a:moveTo>
                    <a:lnTo>
                      <a:pt x="36535" y="0"/>
                    </a:lnTo>
                    <a:lnTo>
                      <a:pt x="65467" y="15704"/>
                    </a:lnTo>
                    <a:cubicBezTo>
                      <a:pt x="115608" y="36912"/>
                      <a:pt x="170734" y="48639"/>
                      <a:pt x="228600" y="48639"/>
                    </a:cubicBezTo>
                    <a:cubicBezTo>
                      <a:pt x="286466" y="48639"/>
                      <a:pt x="341592" y="36912"/>
                      <a:pt x="391733" y="15704"/>
                    </a:cubicBezTo>
                    <a:lnTo>
                      <a:pt x="420666" y="0"/>
                    </a:lnTo>
                    <a:lnTo>
                      <a:pt x="457200" y="0"/>
                    </a:lnTo>
                    <a:lnTo>
                      <a:pt x="457200" y="201039"/>
                    </a:lnTo>
                    <a:lnTo>
                      <a:pt x="0" y="201039"/>
                    </a:lnTo>
                    <a:close/>
                  </a:path>
                </a:pathLst>
              </a:custGeom>
              <a:grpFill/>
              <a:ln>
                <a:solidFill>
                  <a:srgbClr val="DBD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4E05F47-DEA7-4182-B584-FCABC7DE6C28}"/>
              </a:ext>
            </a:extLst>
          </p:cNvPr>
          <p:cNvGrpSpPr/>
          <p:nvPr/>
        </p:nvGrpSpPr>
        <p:grpSpPr>
          <a:xfrm>
            <a:off x="8100933" y="4141551"/>
            <a:ext cx="1328338" cy="1597152"/>
            <a:chOff x="6254456" y="2516255"/>
            <a:chExt cx="1328338" cy="1597152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E04D4E5-DCFC-4567-8C37-F438FFE521C1}"/>
                </a:ext>
              </a:extLst>
            </p:cNvPr>
            <p:cNvSpPr/>
            <p:nvPr/>
          </p:nvSpPr>
          <p:spPr>
            <a:xfrm>
              <a:off x="6995609" y="3612744"/>
              <a:ext cx="15090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89C84570-03E6-49B5-96B2-5698AB1289EF}"/>
                </a:ext>
              </a:extLst>
            </p:cNvPr>
            <p:cNvSpPr/>
            <p:nvPr/>
          </p:nvSpPr>
          <p:spPr>
            <a:xfrm>
              <a:off x="6774861" y="3721047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40CA0EB-2D44-4488-B36F-DC328433DDFD}"/>
                </a:ext>
              </a:extLst>
            </p:cNvPr>
            <p:cNvSpPr/>
            <p:nvPr/>
          </p:nvSpPr>
          <p:spPr>
            <a:xfrm>
              <a:off x="7189025" y="3740225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7FD126C-46BC-48E9-B154-3F425F1D28ED}"/>
                </a:ext>
              </a:extLst>
            </p:cNvPr>
            <p:cNvSpPr/>
            <p:nvPr/>
          </p:nvSpPr>
          <p:spPr>
            <a:xfrm>
              <a:off x="7136845" y="3947409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CFF9026D-33ED-4F6A-9165-43CE928107AB}"/>
                </a:ext>
              </a:extLst>
            </p:cNvPr>
            <p:cNvSpPr/>
            <p:nvPr/>
          </p:nvSpPr>
          <p:spPr>
            <a:xfrm>
              <a:off x="6896431" y="3945969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A20D134-BE38-4474-A9A0-513546D6DD1E}"/>
                </a:ext>
              </a:extLst>
            </p:cNvPr>
            <p:cNvSpPr/>
            <p:nvPr/>
          </p:nvSpPr>
          <p:spPr>
            <a:xfrm>
              <a:off x="6623863" y="3472182"/>
              <a:ext cx="150909" cy="15090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8169BBF-E432-4115-B19E-A4CF7124A851}"/>
                </a:ext>
              </a:extLst>
            </p:cNvPr>
            <p:cNvSpPr/>
            <p:nvPr/>
          </p:nvSpPr>
          <p:spPr>
            <a:xfrm rot="21379097">
              <a:off x="7002469" y="3323308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30F52E2-DEE6-4A18-B0CB-3A912C00C71B}"/>
                </a:ext>
              </a:extLst>
            </p:cNvPr>
            <p:cNvSpPr/>
            <p:nvPr/>
          </p:nvSpPr>
          <p:spPr>
            <a:xfrm>
              <a:off x="7281862" y="3462305"/>
              <a:ext cx="150909" cy="15090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7272318E-FF43-4D06-853F-6745BFC851EC}"/>
                </a:ext>
              </a:extLst>
            </p:cNvPr>
            <p:cNvSpPr/>
            <p:nvPr/>
          </p:nvSpPr>
          <p:spPr>
            <a:xfrm rot="21379097">
              <a:off x="7374124" y="3120634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814D7696-2883-4C4F-8B31-ED9E469F266F}"/>
                </a:ext>
              </a:extLst>
            </p:cNvPr>
            <p:cNvSpPr/>
            <p:nvPr/>
          </p:nvSpPr>
          <p:spPr>
            <a:xfrm rot="21379097">
              <a:off x="6445274" y="3160100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A0FC7F2-117A-419E-A12B-30374A947E9A}"/>
                </a:ext>
              </a:extLst>
            </p:cNvPr>
            <p:cNvSpPr/>
            <p:nvPr/>
          </p:nvSpPr>
          <p:spPr>
            <a:xfrm rot="21379097">
              <a:off x="7017026" y="2934429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9996E8A5-0809-498A-9F9B-AD9C00BDF41F}"/>
                </a:ext>
              </a:extLst>
            </p:cNvPr>
            <p:cNvSpPr/>
            <p:nvPr/>
          </p:nvSpPr>
          <p:spPr>
            <a:xfrm rot="21118508">
              <a:off x="7458077" y="2672812"/>
              <a:ext cx="124717" cy="12471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9AD78410-24FD-4FC0-AD34-517912D88CF8}"/>
                </a:ext>
              </a:extLst>
            </p:cNvPr>
            <p:cNvSpPr/>
            <p:nvPr/>
          </p:nvSpPr>
          <p:spPr>
            <a:xfrm rot="21118508">
              <a:off x="6254456" y="2810124"/>
              <a:ext cx="124717" cy="12471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63285AD-F0A7-4893-A55E-4C74F5D02A1B}"/>
                </a:ext>
              </a:extLst>
            </p:cNvPr>
            <p:cNvSpPr/>
            <p:nvPr/>
          </p:nvSpPr>
          <p:spPr>
            <a:xfrm rot="21118508">
              <a:off x="7033006" y="2516255"/>
              <a:ext cx="124717" cy="12471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7A1F8B8-313B-438E-B657-4393C44A2861}"/>
              </a:ext>
            </a:extLst>
          </p:cNvPr>
          <p:cNvGrpSpPr/>
          <p:nvPr/>
        </p:nvGrpSpPr>
        <p:grpSpPr>
          <a:xfrm>
            <a:off x="6785690" y="4519052"/>
            <a:ext cx="1092360" cy="1263265"/>
            <a:chOff x="4939213" y="2893756"/>
            <a:chExt cx="1092360" cy="126326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EEFB6A1-616E-410C-A004-6AAB30E9C6BF}"/>
                </a:ext>
              </a:extLst>
            </p:cNvPr>
            <p:cNvSpPr/>
            <p:nvPr/>
          </p:nvSpPr>
          <p:spPr>
            <a:xfrm>
              <a:off x="5489547" y="3656358"/>
              <a:ext cx="15090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AF8022B-4CD7-4817-90C7-27225C8F4EF9}"/>
                </a:ext>
              </a:extLst>
            </p:cNvPr>
            <p:cNvSpPr/>
            <p:nvPr/>
          </p:nvSpPr>
          <p:spPr>
            <a:xfrm>
              <a:off x="5268799" y="3764661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5CE9CBF2-CEE0-4FA3-9D8A-A159C72BE45F}"/>
                </a:ext>
              </a:extLst>
            </p:cNvPr>
            <p:cNvSpPr/>
            <p:nvPr/>
          </p:nvSpPr>
          <p:spPr>
            <a:xfrm>
              <a:off x="5682963" y="3783839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58F7C85-D799-4BB4-91E0-BC7CE2076CAC}"/>
                </a:ext>
              </a:extLst>
            </p:cNvPr>
            <p:cNvSpPr/>
            <p:nvPr/>
          </p:nvSpPr>
          <p:spPr>
            <a:xfrm>
              <a:off x="5630783" y="3991023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2158F20-79BF-419E-A695-6CC800AE7752}"/>
                </a:ext>
              </a:extLst>
            </p:cNvPr>
            <p:cNvSpPr/>
            <p:nvPr/>
          </p:nvSpPr>
          <p:spPr>
            <a:xfrm>
              <a:off x="5390369" y="3989583"/>
              <a:ext cx="165999" cy="16599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D961BAEF-06D6-4903-B1F3-32183A81D184}"/>
                </a:ext>
              </a:extLst>
            </p:cNvPr>
            <p:cNvSpPr/>
            <p:nvPr/>
          </p:nvSpPr>
          <p:spPr>
            <a:xfrm>
              <a:off x="5117802" y="3515796"/>
              <a:ext cx="150909" cy="15090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7EBC16E-0138-4DD1-9B51-D258FA11DA93}"/>
                </a:ext>
              </a:extLst>
            </p:cNvPr>
            <p:cNvSpPr/>
            <p:nvPr/>
          </p:nvSpPr>
          <p:spPr>
            <a:xfrm rot="21379097">
              <a:off x="5345856" y="3366923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92E9AC3-FDBD-4406-990A-5D9EB8EE9806}"/>
                </a:ext>
              </a:extLst>
            </p:cNvPr>
            <p:cNvSpPr/>
            <p:nvPr/>
          </p:nvSpPr>
          <p:spPr>
            <a:xfrm>
              <a:off x="5775800" y="3505919"/>
              <a:ext cx="150909" cy="15090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4596000-4CE7-4754-9C83-6718B4911C25}"/>
                </a:ext>
              </a:extLst>
            </p:cNvPr>
            <p:cNvSpPr/>
            <p:nvPr/>
          </p:nvSpPr>
          <p:spPr>
            <a:xfrm rot="21379097">
              <a:off x="5868062" y="3164249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427940C-31E4-4C84-9B9A-8A5FD4146F4D}"/>
                </a:ext>
              </a:extLst>
            </p:cNvPr>
            <p:cNvSpPr/>
            <p:nvPr/>
          </p:nvSpPr>
          <p:spPr>
            <a:xfrm rot="21379097">
              <a:off x="4939213" y="3203714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401D821-7E27-40B3-BD1D-AFB3CF1B40B7}"/>
                </a:ext>
              </a:extLst>
            </p:cNvPr>
            <p:cNvSpPr/>
            <p:nvPr/>
          </p:nvSpPr>
          <p:spPr>
            <a:xfrm rot="21379097">
              <a:off x="5160157" y="2978044"/>
              <a:ext cx="137190" cy="1371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64D57B58-C5C7-4644-B144-36478382D759}"/>
                </a:ext>
              </a:extLst>
            </p:cNvPr>
            <p:cNvSpPr/>
            <p:nvPr/>
          </p:nvSpPr>
          <p:spPr>
            <a:xfrm rot="21118508">
              <a:off x="5906856" y="2893756"/>
              <a:ext cx="124717" cy="12471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72B9828-4E51-4837-99F1-34AFFD3B561C}"/>
              </a:ext>
            </a:extLst>
          </p:cNvPr>
          <p:cNvGrpSpPr/>
          <p:nvPr/>
        </p:nvGrpSpPr>
        <p:grpSpPr>
          <a:xfrm>
            <a:off x="5459574" y="4730190"/>
            <a:ext cx="648262" cy="1032455"/>
            <a:chOff x="12382525" y="3064731"/>
            <a:chExt cx="541052" cy="78336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753D8D9-9598-4051-B8B2-19DE1C668132}"/>
                </a:ext>
              </a:extLst>
            </p:cNvPr>
            <p:cNvSpPr/>
            <p:nvPr/>
          </p:nvSpPr>
          <p:spPr>
            <a:xfrm>
              <a:off x="12458499" y="3505000"/>
              <a:ext cx="114501" cy="114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712E038-5261-4325-B63F-EF6ED8440281}"/>
                </a:ext>
              </a:extLst>
            </p:cNvPr>
            <p:cNvSpPr/>
            <p:nvPr/>
          </p:nvSpPr>
          <p:spPr>
            <a:xfrm>
              <a:off x="12809076" y="3533059"/>
              <a:ext cx="114501" cy="114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B40E0A42-B057-4B00-AF79-B03BC50AD979}"/>
                </a:ext>
              </a:extLst>
            </p:cNvPr>
            <p:cNvSpPr/>
            <p:nvPr/>
          </p:nvSpPr>
          <p:spPr>
            <a:xfrm>
              <a:off x="12751826" y="3733600"/>
              <a:ext cx="114501" cy="114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59B2DF-4DFD-4072-8CF8-1A44CAD81387}"/>
                </a:ext>
              </a:extLst>
            </p:cNvPr>
            <p:cNvSpPr/>
            <p:nvPr/>
          </p:nvSpPr>
          <p:spPr>
            <a:xfrm>
              <a:off x="12585996" y="3732607"/>
              <a:ext cx="114501" cy="114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8D72196-22AA-4BB7-AB07-CB8FEBF6F59A}"/>
                </a:ext>
              </a:extLst>
            </p:cNvPr>
            <p:cNvSpPr/>
            <p:nvPr/>
          </p:nvSpPr>
          <p:spPr>
            <a:xfrm rot="21379097">
              <a:off x="12632530" y="3445731"/>
              <a:ext cx="94629" cy="9462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C1232D6-5899-41E7-8894-D6918BF9DD85}"/>
                </a:ext>
              </a:extLst>
            </p:cNvPr>
            <p:cNvSpPr/>
            <p:nvPr/>
          </p:nvSpPr>
          <p:spPr>
            <a:xfrm>
              <a:off x="12801600" y="3270703"/>
              <a:ext cx="104092" cy="10409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6A13561-1991-4CAB-ADC9-7F2F943503D2}"/>
                </a:ext>
              </a:extLst>
            </p:cNvPr>
            <p:cNvSpPr/>
            <p:nvPr/>
          </p:nvSpPr>
          <p:spPr>
            <a:xfrm rot="21379097">
              <a:off x="12804541" y="3064731"/>
              <a:ext cx="94629" cy="9462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4FC769EF-0FBC-4052-A8FE-8B1E9F838DD7}"/>
                </a:ext>
              </a:extLst>
            </p:cNvPr>
            <p:cNvSpPr/>
            <p:nvPr/>
          </p:nvSpPr>
          <p:spPr>
            <a:xfrm rot="21379097">
              <a:off x="12382525" y="3119016"/>
              <a:ext cx="127209" cy="9407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29BF89F-F46B-4768-BED3-46A29798C5DD}"/>
                </a:ext>
              </a:extLst>
            </p:cNvPr>
            <p:cNvSpPr/>
            <p:nvPr/>
          </p:nvSpPr>
          <p:spPr>
            <a:xfrm rot="21379097">
              <a:off x="12572844" y="3217131"/>
              <a:ext cx="94629" cy="9462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600279F-CAD7-41DE-9593-9033B366E712}"/>
              </a:ext>
            </a:extLst>
          </p:cNvPr>
          <p:cNvSpPr txBox="1"/>
          <p:nvPr/>
        </p:nvSpPr>
        <p:spPr>
          <a:xfrm>
            <a:off x="8092838" y="6521781"/>
            <a:ext cx="835788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밥그릇 옵션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탈부착형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세척 고려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무게 센서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통해 먹기 시작했는지 더 정확하게 체크가 가능함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6C268E-C268-4CF2-BF10-59654D9F11ED}"/>
              </a:ext>
            </a:extLst>
          </p:cNvPr>
          <p:cNvGrpSpPr/>
          <p:nvPr/>
        </p:nvGrpSpPr>
        <p:grpSpPr>
          <a:xfrm>
            <a:off x="10287000" y="2552700"/>
            <a:ext cx="4477386" cy="3778323"/>
            <a:chOff x="10287000" y="2685382"/>
            <a:chExt cx="4477386" cy="3778323"/>
          </a:xfrm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8600ECB5-362E-4AE3-B8FB-C4D73C67DFD2}"/>
                </a:ext>
              </a:extLst>
            </p:cNvPr>
            <p:cNvSpPr/>
            <p:nvPr/>
          </p:nvSpPr>
          <p:spPr>
            <a:xfrm>
              <a:off x="10287000" y="2685382"/>
              <a:ext cx="4477386" cy="3778323"/>
            </a:xfrm>
            <a:custGeom>
              <a:avLst/>
              <a:gdLst>
                <a:gd name="connsiteX0" fmla="*/ 435921 w 4019667"/>
                <a:gd name="connsiteY0" fmla="*/ 0 h 3092524"/>
                <a:gd name="connsiteX1" fmla="*/ 524274 w 4019667"/>
                <a:gd name="connsiteY1" fmla="*/ 0 h 3092524"/>
                <a:gd name="connsiteX2" fmla="*/ 524274 w 4019667"/>
                <a:gd name="connsiteY2" fmla="*/ 1 h 3092524"/>
                <a:gd name="connsiteX3" fmla="*/ 2127859 w 4019667"/>
                <a:gd name="connsiteY3" fmla="*/ 419101 h 3092524"/>
                <a:gd name="connsiteX4" fmla="*/ 3731444 w 4019667"/>
                <a:gd name="connsiteY4" fmla="*/ 1 h 3092524"/>
                <a:gd name="connsiteX5" fmla="*/ 3731444 w 4019667"/>
                <a:gd name="connsiteY5" fmla="*/ 0 h 3092524"/>
                <a:gd name="connsiteX6" fmla="*/ 3819797 w 4019667"/>
                <a:gd name="connsiteY6" fmla="*/ 0 h 3092524"/>
                <a:gd name="connsiteX7" fmla="*/ 4019667 w 4019667"/>
                <a:gd name="connsiteY7" fmla="*/ 199870 h 3092524"/>
                <a:gd name="connsiteX8" fmla="*/ 4019667 w 4019667"/>
                <a:gd name="connsiteY8" fmla="*/ 2892654 h 3092524"/>
                <a:gd name="connsiteX9" fmla="*/ 3819797 w 4019667"/>
                <a:gd name="connsiteY9" fmla="*/ 3092524 h 3092524"/>
                <a:gd name="connsiteX10" fmla="*/ 503658 w 4019667"/>
                <a:gd name="connsiteY10" fmla="*/ 3092524 h 3092524"/>
                <a:gd name="connsiteX11" fmla="*/ 435921 w 4019667"/>
                <a:gd name="connsiteY11" fmla="*/ 3092524 h 3092524"/>
                <a:gd name="connsiteX12" fmla="*/ 0 w 4019667"/>
                <a:gd name="connsiteY12" fmla="*/ 3092524 h 3092524"/>
                <a:gd name="connsiteX13" fmla="*/ 0 w 4019667"/>
                <a:gd name="connsiteY13" fmla="*/ 2812417 h 3092524"/>
                <a:gd name="connsiteX14" fmla="*/ 236051 w 4019667"/>
                <a:gd name="connsiteY14" fmla="*/ 2812417 h 3092524"/>
                <a:gd name="connsiteX15" fmla="*/ 236051 w 4019667"/>
                <a:gd name="connsiteY15" fmla="*/ 199870 h 3092524"/>
                <a:gd name="connsiteX16" fmla="*/ 435921 w 4019667"/>
                <a:gd name="connsiteY16" fmla="*/ 0 h 309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9667" h="3092524">
                  <a:moveTo>
                    <a:pt x="435921" y="0"/>
                  </a:moveTo>
                  <a:lnTo>
                    <a:pt x="524274" y="0"/>
                  </a:lnTo>
                  <a:lnTo>
                    <a:pt x="524274" y="1"/>
                  </a:lnTo>
                  <a:cubicBezTo>
                    <a:pt x="524274" y="231464"/>
                    <a:pt x="1242223" y="419101"/>
                    <a:pt x="2127859" y="419101"/>
                  </a:cubicBezTo>
                  <a:cubicBezTo>
                    <a:pt x="3013495" y="419101"/>
                    <a:pt x="3731444" y="231464"/>
                    <a:pt x="3731444" y="1"/>
                  </a:cubicBezTo>
                  <a:lnTo>
                    <a:pt x="3731444" y="0"/>
                  </a:lnTo>
                  <a:lnTo>
                    <a:pt x="3819797" y="0"/>
                  </a:lnTo>
                  <a:cubicBezTo>
                    <a:pt x="3930182" y="0"/>
                    <a:pt x="4019667" y="89485"/>
                    <a:pt x="4019667" y="199870"/>
                  </a:cubicBezTo>
                  <a:lnTo>
                    <a:pt x="4019667" y="2892654"/>
                  </a:lnTo>
                  <a:cubicBezTo>
                    <a:pt x="4019667" y="3003039"/>
                    <a:pt x="3930182" y="3092524"/>
                    <a:pt x="3819797" y="3092524"/>
                  </a:cubicBezTo>
                  <a:lnTo>
                    <a:pt x="503658" y="3092524"/>
                  </a:lnTo>
                  <a:lnTo>
                    <a:pt x="435921" y="3092524"/>
                  </a:lnTo>
                  <a:lnTo>
                    <a:pt x="0" y="3092524"/>
                  </a:lnTo>
                  <a:lnTo>
                    <a:pt x="0" y="2812417"/>
                  </a:lnTo>
                  <a:lnTo>
                    <a:pt x="236051" y="2812417"/>
                  </a:lnTo>
                  <a:lnTo>
                    <a:pt x="236051" y="199870"/>
                  </a:lnTo>
                  <a:cubicBezTo>
                    <a:pt x="236051" y="89485"/>
                    <a:pt x="325536" y="0"/>
                    <a:pt x="43592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31FCF2A-99C6-41F9-808B-9051D3BB96EE}"/>
                </a:ext>
              </a:extLst>
            </p:cNvPr>
            <p:cNvSpPr txBox="1"/>
            <p:nvPr/>
          </p:nvSpPr>
          <p:spPr>
            <a:xfrm>
              <a:off x="11005418" y="4493148"/>
              <a:ext cx="30383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Option </a:t>
              </a:r>
              <a:r>
                <a:rPr lang="ko-KR" altLang="en-US" sz="3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밥그릇</a:t>
              </a:r>
              <a:endParaRPr lang="en-US" altLang="ko-KR" sz="3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83C1CC-2844-4D4C-9BC0-93EE39CD91BD}"/>
              </a:ext>
            </a:extLst>
          </p:cNvPr>
          <p:cNvGrpSpPr/>
          <p:nvPr/>
        </p:nvGrpSpPr>
        <p:grpSpPr>
          <a:xfrm>
            <a:off x="6154578" y="5355217"/>
            <a:ext cx="2602361" cy="699481"/>
            <a:chOff x="6154578" y="5355217"/>
            <a:chExt cx="2602361" cy="699481"/>
          </a:xfrm>
        </p:grpSpPr>
        <p:pic>
          <p:nvPicPr>
            <p:cNvPr id="2050" name="Picture 2" descr="휴대용선풍기 사진, 이미지, 일러스트, 캘리그라피 - 크라우드픽">
              <a:extLst>
                <a:ext uri="{FF2B5EF4-FFF2-40B4-BE49-F238E27FC236}">
                  <a16:creationId xmlns:a16="http://schemas.microsoft.com/office/drawing/2014/main" id="{8D44AF8E-3693-4368-9192-10E612707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578" y="5355217"/>
              <a:ext cx="1100516" cy="69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휴대용선풍기 사진, 이미지, 일러스트, 캘리그라피 - 크라우드픽">
              <a:extLst>
                <a:ext uri="{FF2B5EF4-FFF2-40B4-BE49-F238E27FC236}">
                  <a16:creationId xmlns:a16="http://schemas.microsoft.com/office/drawing/2014/main" id="{585FCC0E-BB34-44FD-A1F2-5A6BE54E5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423" y="5355217"/>
              <a:ext cx="1100516" cy="69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BA4B26E-20BB-47C9-A553-4D0BA3D6A10F}"/>
              </a:ext>
            </a:extLst>
          </p:cNvPr>
          <p:cNvSpPr txBox="1"/>
          <p:nvPr/>
        </p:nvSpPr>
        <p:spPr>
          <a:xfrm>
            <a:off x="2603583" y="6521781"/>
            <a:ext cx="548925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건조 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fan 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옵션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습기 관리를 위해 건조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fan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81EE46D-00FA-4C31-BCCD-A42FB04F0F5E}"/>
              </a:ext>
            </a:extLst>
          </p:cNvPr>
          <p:cNvCxnSpPr/>
          <p:nvPr/>
        </p:nvCxnSpPr>
        <p:spPr>
          <a:xfrm flipV="1">
            <a:off x="4821941" y="5959253"/>
            <a:ext cx="1514560" cy="796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95FAA866-42CC-4C53-8752-7E102E0A461F}"/>
              </a:ext>
            </a:extLst>
          </p:cNvPr>
          <p:cNvSpPr txBox="1"/>
          <p:nvPr/>
        </p:nvSpPr>
        <p:spPr>
          <a:xfrm>
            <a:off x="10845634" y="7016389"/>
            <a:ext cx="6134701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높이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종으로 상체 높이가 다르기 때문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F68F8BC-FEEC-4F0B-802C-6CFD91E95A62}"/>
              </a:ext>
            </a:extLst>
          </p:cNvPr>
          <p:cNvCxnSpPr/>
          <p:nvPr/>
        </p:nvCxnSpPr>
        <p:spPr>
          <a:xfrm flipV="1">
            <a:off x="10056002" y="5017198"/>
            <a:ext cx="1752868" cy="1999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3BA98C-1952-45F0-BE82-A6BB4A77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/>
          <p:nvPr/>
        </p:nvSpPr>
        <p:spPr>
          <a:xfrm>
            <a:off x="1542857" y="1126390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마무리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EE5F4C-4387-4A14-9F5E-243FC846F753}"/>
              </a:ext>
            </a:extLst>
          </p:cNvPr>
          <p:cNvGrpSpPr/>
          <p:nvPr/>
        </p:nvGrpSpPr>
        <p:grpSpPr>
          <a:xfrm>
            <a:off x="1026799" y="-5443"/>
            <a:ext cx="16234402" cy="10335141"/>
            <a:chOff x="681998" y="9069"/>
            <a:chExt cx="16924002" cy="1077415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C61ECAF-EF47-48F9-8263-373FA73D1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8" y="9069"/>
              <a:ext cx="16924002" cy="10774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666846-4221-4F89-B825-66D587A912C6}"/>
                </a:ext>
              </a:extLst>
            </p:cNvPr>
            <p:cNvSpPr txBox="1"/>
            <p:nvPr/>
          </p:nvSpPr>
          <p:spPr>
            <a:xfrm>
              <a:off x="1291268" y="3273307"/>
              <a:ext cx="2669703" cy="254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반려동물의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습진 관리 어려움</a:t>
              </a:r>
              <a:endParaRPr lang="en-US" altLang="ko-KR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342900" indent="-342900" algn="l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산책 후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발 닦기 스트레스</a:t>
              </a:r>
              <a:endParaRPr lang="en-US" altLang="ko-KR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342900" indent="-342900" algn="l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반려동물의 발바닥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보습 관리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073B12D8-F140-4978-B2BA-44FBE5480EE8}"/>
                </a:ext>
              </a:extLst>
            </p:cNvPr>
            <p:cNvSpPr txBox="1"/>
            <p:nvPr/>
          </p:nvSpPr>
          <p:spPr>
            <a:xfrm>
              <a:off x="7809148" y="3429120"/>
              <a:ext cx="2669703" cy="2233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액체 분사형 매트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로 반려동물과 보호자의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스트레스 없이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발바닥의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l">
                <a:lnSpc>
                  <a:spcPct val="200000"/>
                </a:lnSpc>
              </a:pP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케어 </a:t>
              </a:r>
              <a:r>
                <a:rPr lang="en-US" altLang="ko-KR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청결 </a:t>
              </a:r>
              <a:r>
                <a:rPr lang="en-US" altLang="ko-KR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보습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관리 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7CE16E6-1BA2-404A-886A-25670A1A6D77}"/>
                </a:ext>
              </a:extLst>
            </p:cNvPr>
            <p:cNvSpPr txBox="1"/>
            <p:nvPr/>
          </p:nvSpPr>
          <p:spPr>
            <a:xfrm>
              <a:off x="1291268" y="6259083"/>
              <a:ext cx="2856280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*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현재 반려동물의 발바닥을 통에 집어넣는 세척기가 있으나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발에 예민한 반려동물이 많음</a:t>
              </a:r>
              <a:endPara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AC8E89FD-712E-4788-A648-7AEC3634F181}"/>
                </a:ext>
              </a:extLst>
            </p:cNvPr>
            <p:cNvSpPr txBox="1"/>
            <p:nvPr/>
          </p:nvSpPr>
          <p:spPr>
            <a:xfrm>
              <a:off x="13883640" y="2321123"/>
              <a:ext cx="3128332" cy="444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반려동물을 키우는 사람</a:t>
              </a:r>
              <a:endPara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앱 사용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 가능한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20-40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대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산책이 힘든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바쁜 직장인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산책 후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청결을 중시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하는 보호자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연고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스프레이 이외 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l">
                <a:lnSpc>
                  <a:spcPct val="200000"/>
                </a:lnSpc>
              </a:pP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다른 방식의 발바닥 케어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가 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l">
                <a:lnSpc>
                  <a:spcPct val="200000"/>
                </a:lnSpc>
              </a:pP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필요한 반려동물 보호자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5BA06FFA-F3F0-4090-97BA-D109139996B9}"/>
                </a:ext>
              </a:extLst>
            </p:cNvPr>
            <p:cNvSpPr txBox="1"/>
            <p:nvPr/>
          </p:nvSpPr>
          <p:spPr>
            <a:xfrm>
              <a:off x="4404359" y="2321243"/>
              <a:ext cx="2856280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습진약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/ </a:t>
              </a:r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청결제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보습제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비타민의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예약분사</a:t>
              </a:r>
              <a:r>
                <a:rPr lang="en-US" altLang="ko-KR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즉시분사 기능</a:t>
              </a:r>
              <a:endParaRPr lang="en-US" altLang="ko-KR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34BC6805-F217-4B03-9D53-2A8BA6842F78}"/>
                </a:ext>
              </a:extLst>
            </p:cNvPr>
            <p:cNvSpPr txBox="1"/>
            <p:nvPr/>
          </p:nvSpPr>
          <p:spPr>
            <a:xfrm>
              <a:off x="10665428" y="2365002"/>
              <a:ext cx="3218212" cy="1125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새로운 방식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의 발바닥 치료법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Pet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시장의 활성화 및 성장성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2AD05D24-B8F0-4DE6-BF94-F995D712F508}"/>
                </a:ext>
              </a:extLst>
            </p:cNvPr>
            <p:cNvSpPr txBox="1"/>
            <p:nvPr/>
          </p:nvSpPr>
          <p:spPr>
            <a:xfrm>
              <a:off x="10840783" y="5437577"/>
              <a:ext cx="2856280" cy="17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PetiCure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디바이스</a:t>
              </a:r>
              <a:endParaRPr lang="en-US" altLang="ko-KR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앱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서비스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이를 위해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Main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이외 부가 기능 개발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882D97EE-72AD-4103-B293-022D56DA3F85}"/>
                </a:ext>
              </a:extLst>
            </p:cNvPr>
            <p:cNvSpPr txBox="1"/>
            <p:nvPr/>
          </p:nvSpPr>
          <p:spPr>
            <a:xfrm>
              <a:off x="4209231" y="5313472"/>
              <a:ext cx="3156529" cy="198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동물병원 방문 원인 </a:t>
              </a:r>
              <a:r>
                <a:rPr lang="en-US" altLang="ko-KR" sz="16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위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습진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펫코노미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시장 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2021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기준 규모 약 </a:t>
              </a:r>
              <a:r>
                <a:rPr lang="en-US" altLang="ko-KR" sz="16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조</a:t>
              </a:r>
              <a:endParaRPr lang="en-US" altLang="ko-KR" sz="16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2020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반려동물 가정 비율 </a:t>
              </a:r>
              <a:r>
                <a:rPr lang="en-US" altLang="ko-KR" sz="16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27.7%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(2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년 대비 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4%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상승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0CD8D267-634A-4D28-A32C-5893F4ED2AA1}"/>
                </a:ext>
              </a:extLst>
            </p:cNvPr>
            <p:cNvSpPr txBox="1"/>
            <p:nvPr/>
          </p:nvSpPr>
          <p:spPr>
            <a:xfrm>
              <a:off x="9412643" y="8679030"/>
              <a:ext cx="4470998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PetiCure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디바이스 판매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흡수패드 소모품 판매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자사 온라인 쇼핑몰 입점 수수료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E44A407E-B618-4CF0-B298-0EAFCAA1527E}"/>
                </a:ext>
              </a:extLst>
            </p:cNvPr>
            <p:cNvSpPr txBox="1"/>
            <p:nvPr/>
          </p:nvSpPr>
          <p:spPr>
            <a:xfrm>
              <a:off x="1291268" y="8679030"/>
              <a:ext cx="6176332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서버 호스팅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DB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관리비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A.S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비용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유통비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인건비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사무실 관리비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타사 온라인 쇼핑몰 입점 수수료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269A1165-E592-4EA1-84F4-982E59978C00}"/>
                </a:ext>
              </a:extLst>
            </p:cNvPr>
            <p:cNvSpPr txBox="1"/>
            <p:nvPr/>
          </p:nvSpPr>
          <p:spPr>
            <a:xfrm>
              <a:off x="13212307" y="8679030"/>
              <a:ext cx="3799665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반려동물 이용 상점가 추천 수수료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장례지도 매칭 수수료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앱 배너 광고 수수료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6373E6-A384-48E3-A5D4-EE4E1FC4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48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65582621-A5DA-4527-A745-66EF7B5A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2" t="14713" r="1" b="56007"/>
          <a:stretch/>
        </p:blipFill>
        <p:spPr bwMode="auto">
          <a:xfrm>
            <a:off x="9964757" y="0"/>
            <a:ext cx="8094643" cy="312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50EDE391-BA9A-4983-AD89-0DE45E772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/>
          <a:stretch/>
        </p:blipFill>
        <p:spPr bwMode="auto">
          <a:xfrm>
            <a:off x="0" y="0"/>
            <a:ext cx="642708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D78B2904-9031-49C0-B457-CC4801312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t="63333" r="71477"/>
          <a:stretch/>
        </p:blipFill>
        <p:spPr bwMode="auto">
          <a:xfrm>
            <a:off x="6381047" y="6378888"/>
            <a:ext cx="2262037" cy="39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EE0220DD-F649-418B-94FC-9FAF0C6A4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2" t="63332" b="1426"/>
          <a:stretch/>
        </p:blipFill>
        <p:spPr bwMode="auto">
          <a:xfrm flipH="1">
            <a:off x="8643084" y="6366781"/>
            <a:ext cx="2592234" cy="393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A3D618CC-6B2D-4FC3-B8DB-261542518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2" t="63333"/>
          <a:stretch/>
        </p:blipFill>
        <p:spPr bwMode="auto">
          <a:xfrm>
            <a:off x="15814472" y="6515100"/>
            <a:ext cx="2473528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6ACBA62C-03A5-41A5-A265-0FB1AEFF7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t="63333" r="71477" b="1072"/>
          <a:stretch/>
        </p:blipFill>
        <p:spPr bwMode="auto">
          <a:xfrm>
            <a:off x="13552435" y="6493188"/>
            <a:ext cx="2262037" cy="37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강아지 산책 일러스트 아이패드 배경화면 고화질">
            <a:extLst>
              <a:ext uri="{FF2B5EF4-FFF2-40B4-BE49-F238E27FC236}">
                <a16:creationId xmlns:a16="http://schemas.microsoft.com/office/drawing/2014/main" id="{9306E752-6411-4ACE-8637-D700B7646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2" t="63333" b="721"/>
          <a:stretch/>
        </p:blipFill>
        <p:spPr bwMode="auto">
          <a:xfrm flipH="1">
            <a:off x="11125200" y="6526079"/>
            <a:ext cx="2425912" cy="376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D3D734-348C-4335-9540-857A9454D90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F5503EA0-24C2-4DC5-A79B-3D09ECF52242}"/>
              </a:ext>
            </a:extLst>
          </p:cNvPr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CF02D12-2D2C-45AE-A2F6-E49685F72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sp>
        <p:nvSpPr>
          <p:cNvPr id="6" name="Object 8">
            <a:extLst>
              <a:ext uri="{FF2B5EF4-FFF2-40B4-BE49-F238E27FC236}">
                <a16:creationId xmlns:a16="http://schemas.microsoft.com/office/drawing/2014/main" id="{84B17EB8-15C1-4C57-81A2-286264D19D2E}"/>
              </a:ext>
            </a:extLst>
          </p:cNvPr>
          <p:cNvSpPr txBox="1"/>
          <p:nvPr/>
        </p:nvSpPr>
        <p:spPr>
          <a:xfrm>
            <a:off x="5553443" y="5298785"/>
            <a:ext cx="757263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Regular" pitchFamily="34" charset="0"/>
              </a:rPr>
              <a:t>반려동물의 세상을 넓히다</a:t>
            </a:r>
          </a:p>
          <a:p>
            <a:pPr algn="ctr"/>
            <a:r>
              <a:rPr lang="ko-KR" altLang="en-US" sz="2800" kern="0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Regular" pitchFamily="34" charset="0"/>
              </a:rPr>
              <a:t>반려동물의 발바닥 케어 매트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C0F3C175-9289-43F4-91F8-FAF357AB6B52}"/>
              </a:ext>
            </a:extLst>
          </p:cNvPr>
          <p:cNvSpPr txBox="1"/>
          <p:nvPr/>
        </p:nvSpPr>
        <p:spPr>
          <a:xfrm>
            <a:off x="5788976" y="3140297"/>
            <a:ext cx="70888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kern="0" spc="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Bebas" pitchFamily="34" charset="0"/>
              </a:rPr>
              <a:t>PetiCure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EE0F332-BA33-492E-B1FE-B0374A86A091}"/>
              </a:ext>
            </a:extLst>
          </p:cNvPr>
          <p:cNvGrpSpPr/>
          <p:nvPr/>
        </p:nvGrpSpPr>
        <p:grpSpPr>
          <a:xfrm>
            <a:off x="12000434" y="3472943"/>
            <a:ext cx="887305" cy="658145"/>
            <a:chOff x="14260937" y="3751010"/>
            <a:chExt cx="2013494" cy="14934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16EA23-D2D0-4B20-9810-62AC5B3B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06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24635" flipH="1">
              <a:off x="14260937" y="4360233"/>
              <a:ext cx="884255" cy="88425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57CB44-DAC1-4C5B-AEF0-7096D8EB0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8348">
              <a:off x="15249542" y="3751010"/>
              <a:ext cx="1024889" cy="102488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98EBB2D-FFAB-456D-AC29-04149E08A3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54" y="3203269"/>
            <a:ext cx="1075957" cy="1075957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FE082B-91E9-4B1F-9EB8-7E9C29E133AA}"/>
              </a:ext>
            </a:extLst>
          </p:cNvPr>
          <p:cNvCxnSpPr/>
          <p:nvPr/>
        </p:nvCxnSpPr>
        <p:spPr>
          <a:xfrm>
            <a:off x="5791200" y="4686300"/>
            <a:ext cx="708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4C2E27-BC22-438B-B000-D03B80CEF891}"/>
              </a:ext>
            </a:extLst>
          </p:cNvPr>
          <p:cNvSpPr txBox="1"/>
          <p:nvPr/>
        </p:nvSpPr>
        <p:spPr>
          <a:xfrm>
            <a:off x="6132795" y="5167201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endParaRPr lang="ko-KR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4402C8-42E3-4E96-9D62-7CE7B4B05DE3}"/>
              </a:ext>
            </a:extLst>
          </p:cNvPr>
          <p:cNvSpPr txBox="1"/>
          <p:nvPr/>
        </p:nvSpPr>
        <p:spPr>
          <a:xfrm>
            <a:off x="12195270" y="51785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F03A65BD-80CF-4FBB-AF50-A5553B29EF1F}"/>
              </a:ext>
            </a:extLst>
          </p:cNvPr>
          <p:cNvSpPr txBox="1"/>
          <p:nvPr/>
        </p:nvSpPr>
        <p:spPr>
          <a:xfrm>
            <a:off x="5695917" y="8385148"/>
            <a:ext cx="757263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kern="0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Regular" pitchFamily="34" charset="0"/>
              </a:rPr>
              <a:t>감사합니다</a:t>
            </a:r>
            <a:r>
              <a:rPr lang="en-US" altLang="ko-KR" sz="4000" kern="0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Regular" pitchFamily="34" charset="0"/>
              </a:rPr>
              <a:t>.</a:t>
            </a:r>
            <a:endParaRPr lang="ko-KR" altLang="en-US" sz="4000" kern="0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oto Sans CJK KR Regular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7E4E31-01D6-4CB5-B722-55270BC5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5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17" name="Object 17"/>
          <p:cNvSpPr txBox="1"/>
          <p:nvPr/>
        </p:nvSpPr>
        <p:spPr>
          <a:xfrm>
            <a:off x="1542857" y="1097819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선정 배경</a:t>
            </a:r>
            <a:endParaRPr lang="en-US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3404" y="1451762"/>
            <a:ext cx="99109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경험 </a:t>
            </a:r>
            <a:r>
              <a:rPr lang="en-US" altLang="ko-KR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&amp; </a:t>
            </a:r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조사</a:t>
            </a:r>
            <a:endParaRPr 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4A0EC70-0CE4-415A-B741-5BF1AC40AB9A}"/>
              </a:ext>
            </a:extLst>
          </p:cNvPr>
          <p:cNvSpPr txBox="1"/>
          <p:nvPr/>
        </p:nvSpPr>
        <p:spPr>
          <a:xfrm>
            <a:off x="1565712" y="800100"/>
            <a:ext cx="3938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47FD12-B3EA-4A9D-A85F-33A79EE77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" t="5353" r="-22" b="19647"/>
          <a:stretch/>
        </p:blipFill>
        <p:spPr>
          <a:xfrm>
            <a:off x="1920027" y="2983884"/>
            <a:ext cx="3470982" cy="34709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0A38A7-3985-485F-A653-1C28114D283F}"/>
              </a:ext>
            </a:extLst>
          </p:cNvPr>
          <p:cNvSpPr txBox="1"/>
          <p:nvPr/>
        </p:nvSpPr>
        <p:spPr>
          <a:xfrm>
            <a:off x="1845175" y="6941523"/>
            <a:ext cx="3601717" cy="2545377"/>
          </a:xfrm>
          <a:prstGeom prst="rect">
            <a:avLst/>
          </a:prstGeom>
          <a:noFill/>
          <a:ln w="28575">
            <a:solidFill>
              <a:srgbClr val="DEDACB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루이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말티즈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9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보호자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한예솔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특징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집의 막내 담당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입질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무는 행동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없음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 만지는 거 극도로 싫어함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</a:t>
            </a:r>
            <a:r>
              <a:rPr lang="ko-KR" altLang="en-US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발바닥 습진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자주 생김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CE6FB8-52BE-4A09-B417-194D8E22F63F}"/>
              </a:ext>
            </a:extLst>
          </p:cNvPr>
          <p:cNvSpPr/>
          <p:nvPr/>
        </p:nvSpPr>
        <p:spPr>
          <a:xfrm>
            <a:off x="2391220" y="9076800"/>
            <a:ext cx="2333977" cy="3249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6A28A2-D72D-4432-B942-289564AC0A1A}"/>
              </a:ext>
            </a:extLst>
          </p:cNvPr>
          <p:cNvGrpSpPr/>
          <p:nvPr/>
        </p:nvGrpSpPr>
        <p:grpSpPr>
          <a:xfrm>
            <a:off x="5957010" y="2793851"/>
            <a:ext cx="3979679" cy="3668120"/>
            <a:chOff x="5677822" y="2633726"/>
            <a:chExt cx="4145510" cy="382097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DD5216-A0A7-4ACE-8608-3967DAA54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858" y="3299258"/>
              <a:ext cx="3155438" cy="315543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4751BA-A2FF-453C-BC7C-417FDEB4878F}"/>
                </a:ext>
              </a:extLst>
            </p:cNvPr>
            <p:cNvSpPr txBox="1"/>
            <p:nvPr/>
          </p:nvSpPr>
          <p:spPr>
            <a:xfrm>
              <a:off x="5677822" y="2633726"/>
              <a:ext cx="4145510" cy="491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&lt; </a:t>
              </a:r>
              <a:r>
                <a:rPr lang="ko-KR" altLang="en-US" b="1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습진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사람의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“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무좀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”)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</a:t>
              </a:r>
            </a:p>
          </p:txBody>
        </p:sp>
      </p:grp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838801FE-4C42-4C4D-86DA-90B2E227F74D}"/>
              </a:ext>
            </a:extLst>
          </p:cNvPr>
          <p:cNvSpPr/>
          <p:nvPr/>
        </p:nvSpPr>
        <p:spPr>
          <a:xfrm>
            <a:off x="5710219" y="4693768"/>
            <a:ext cx="440826" cy="43308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69C6B22-1FB4-4F98-9A65-C421EDE7AAC0}"/>
              </a:ext>
            </a:extLst>
          </p:cNvPr>
          <p:cNvSpPr/>
          <p:nvPr/>
        </p:nvSpPr>
        <p:spPr>
          <a:xfrm>
            <a:off x="9653807" y="4728466"/>
            <a:ext cx="440826" cy="43308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62A80BC-011E-4D93-B014-658522513801}"/>
              </a:ext>
            </a:extLst>
          </p:cNvPr>
          <p:cNvGrpSpPr/>
          <p:nvPr/>
        </p:nvGrpSpPr>
        <p:grpSpPr>
          <a:xfrm>
            <a:off x="6751154" y="7087145"/>
            <a:ext cx="10115431" cy="2494886"/>
            <a:chOff x="6340854" y="6696762"/>
            <a:chExt cx="10115431" cy="249488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8B56BF0-C700-43A3-B037-00B512B03DB6}"/>
                </a:ext>
              </a:extLst>
            </p:cNvPr>
            <p:cNvGrpSpPr/>
            <p:nvPr/>
          </p:nvGrpSpPr>
          <p:grpSpPr>
            <a:xfrm>
              <a:off x="7589043" y="7485416"/>
              <a:ext cx="8867242" cy="1542095"/>
              <a:chOff x="6853404" y="7702370"/>
              <a:chExt cx="8867242" cy="154209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3EF7CC-70FF-483F-A620-18D553C41DEA}"/>
                  </a:ext>
                </a:extLst>
              </p:cNvPr>
              <p:cNvSpPr txBox="1"/>
              <p:nvPr/>
            </p:nvSpPr>
            <p:spPr>
              <a:xfrm>
                <a:off x="6853404" y="7702370"/>
                <a:ext cx="88672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강아지를 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9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년 동안 키우면서 습진까지는 생기는 경우는 있었지만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최근 </a:t>
                </a:r>
                <a:r>
                  <a:rPr lang="ko-KR" altLang="en-US" sz="2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심해짐</a:t>
                </a:r>
                <a:endPara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습진 검색을 통해 강아지 발의 중요성을 알게 됨</a:t>
                </a:r>
                <a:endPara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49CC0F-8D04-40C6-A55F-A5E31F3B1AFF}"/>
                  </a:ext>
                </a:extLst>
              </p:cNvPr>
              <p:cNvSpPr txBox="1"/>
              <p:nvPr/>
            </p:nvSpPr>
            <p:spPr>
              <a:xfrm>
                <a:off x="6853404" y="8536579"/>
                <a:ext cx="886724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“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강아지의 발은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땀샘 및 신경들이 모인 집합체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“</a:t>
                </a:r>
              </a:p>
              <a:p>
                <a:pPr algn="ctr"/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“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관리하면 금방 낫지만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방치하면 최악의 경우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걷는데 장애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가 생길 수 있다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”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E347AC-3C85-4DB5-9C61-11CE28A00113}"/>
                </a:ext>
              </a:extLst>
            </p:cNvPr>
            <p:cNvSpPr txBox="1"/>
            <p:nvPr/>
          </p:nvSpPr>
          <p:spPr>
            <a:xfrm>
              <a:off x="6340854" y="6950665"/>
              <a:ext cx="932620" cy="1856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제작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동기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Story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E259D4A-918F-4D87-8D21-F5FCFDBC2D98}"/>
                </a:ext>
              </a:extLst>
            </p:cNvPr>
            <p:cNvCxnSpPr/>
            <p:nvPr/>
          </p:nvCxnSpPr>
          <p:spPr>
            <a:xfrm>
              <a:off x="7378663" y="6696762"/>
              <a:ext cx="0" cy="2494886"/>
            </a:xfrm>
            <a:prstGeom prst="line">
              <a:avLst/>
            </a:prstGeom>
            <a:ln w="76200">
              <a:solidFill>
                <a:srgbClr val="EFEC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D3C46B-C48D-4E1F-8173-138BDFD8585A}"/>
                </a:ext>
              </a:extLst>
            </p:cNvPr>
            <p:cNvSpPr txBox="1"/>
            <p:nvPr/>
          </p:nvSpPr>
          <p:spPr>
            <a:xfrm>
              <a:off x="7584637" y="6896100"/>
              <a:ext cx="1712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사건 발생</a:t>
              </a:r>
            </a:p>
          </p:txBody>
        </p:sp>
      </p:grpSp>
      <p:grpSp>
        <p:nvGrpSpPr>
          <p:cNvPr id="989" name="그룹 988">
            <a:extLst>
              <a:ext uri="{FF2B5EF4-FFF2-40B4-BE49-F238E27FC236}">
                <a16:creationId xmlns:a16="http://schemas.microsoft.com/office/drawing/2014/main" id="{9A464F95-F43E-4B41-8150-181BE7956C49}"/>
              </a:ext>
            </a:extLst>
          </p:cNvPr>
          <p:cNvGrpSpPr/>
          <p:nvPr/>
        </p:nvGrpSpPr>
        <p:grpSpPr>
          <a:xfrm>
            <a:off x="9805762" y="2822904"/>
            <a:ext cx="7296907" cy="3631962"/>
            <a:chOff x="8036546" y="2822904"/>
            <a:chExt cx="5710719" cy="28424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1025D15-1F71-415C-8096-7BFE6A998C73}"/>
                </a:ext>
              </a:extLst>
            </p:cNvPr>
            <p:cNvGrpSpPr/>
            <p:nvPr/>
          </p:nvGrpSpPr>
          <p:grpSpPr>
            <a:xfrm>
              <a:off x="8036546" y="2822904"/>
              <a:ext cx="5710719" cy="2842453"/>
              <a:chOff x="10795636" y="2671392"/>
              <a:chExt cx="7600964" cy="378330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F45F0-96D1-4FE2-AF6F-9E8A22848DEA}"/>
                  </a:ext>
                </a:extLst>
              </p:cNvPr>
              <p:cNvSpPr txBox="1"/>
              <p:nvPr/>
            </p:nvSpPr>
            <p:spPr>
              <a:xfrm>
                <a:off x="10795636" y="2671392"/>
                <a:ext cx="4145510" cy="491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&lt; </a:t>
                </a:r>
                <a:r>
                  <a:rPr lang="ko-KR" altLang="en-US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일명 </a:t>
                </a:r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”</a:t>
                </a:r>
                <a:r>
                  <a:rPr lang="ko-KR" altLang="en-US" dirty="0" err="1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발사탕</a:t>
                </a:r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” &gt;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D59BA41-1A19-442B-B5D9-1001AC939517}"/>
                  </a:ext>
                </a:extLst>
              </p:cNvPr>
              <p:cNvGrpSpPr/>
              <p:nvPr/>
            </p:nvGrpSpPr>
            <p:grpSpPr>
              <a:xfrm>
                <a:off x="11228313" y="3299258"/>
                <a:ext cx="3155438" cy="3155438"/>
                <a:chOff x="9915606" y="3475858"/>
                <a:chExt cx="4343400" cy="4343400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70F2293-0070-4A1E-A989-C5B35B7EC2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818" t="5514" r="20071" b="13004"/>
                <a:stretch/>
              </p:blipFill>
              <p:spPr>
                <a:xfrm>
                  <a:off x="9915606" y="3475858"/>
                  <a:ext cx="4343400" cy="4343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35DA31F-8730-4B5E-B2BF-992F541B9E57}"/>
                    </a:ext>
                  </a:extLst>
                </p:cNvPr>
                <p:cNvSpPr/>
                <p:nvPr/>
              </p:nvSpPr>
              <p:spPr>
                <a:xfrm>
                  <a:off x="11867447" y="5253835"/>
                  <a:ext cx="1264869" cy="1370273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F303A8-5061-4897-90F2-8B6A5204B8AF}"/>
                  </a:ext>
                </a:extLst>
              </p:cNvPr>
              <p:cNvSpPr txBox="1"/>
              <p:nvPr/>
            </p:nvSpPr>
            <p:spPr>
              <a:xfrm>
                <a:off x="14251090" y="2671392"/>
                <a:ext cx="4145510" cy="384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&lt; </a:t>
                </a:r>
                <a:r>
                  <a:rPr lang="ko-KR" altLang="en-US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심한 경우</a:t>
                </a:r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&gt;</a:t>
                </a:r>
              </a:p>
            </p:txBody>
          </p:sp>
        </p:grpSp>
        <p:pic>
          <p:nvPicPr>
            <p:cNvPr id="210" name="Picture 2" descr="강아지가 발을 핥는 발사탕, 발바닥이 빨간 발습진, 지간염에는 터비덤 스프레이 효과가 좋아요 _ 경기광주 오포동물병원 신현리 능평리  분당 수지 / 서울동물메디컬센터 : 네이버 블로그">
              <a:extLst>
                <a:ext uri="{FF2B5EF4-FFF2-40B4-BE49-F238E27FC236}">
                  <a16:creationId xmlns:a16="http://schemas.microsoft.com/office/drawing/2014/main" id="{81E98F90-CFF4-4E18-8F3D-79424B486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888" y="3272944"/>
              <a:ext cx="2391651" cy="23916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0846AD5-A850-42CC-8F6F-A17DF5634C59}"/>
              </a:ext>
            </a:extLst>
          </p:cNvPr>
          <p:cNvGrpSpPr/>
          <p:nvPr/>
        </p:nvGrpSpPr>
        <p:grpSpPr>
          <a:xfrm>
            <a:off x="3588688" y="5143500"/>
            <a:ext cx="7993712" cy="1252282"/>
            <a:chOff x="3863591" y="5300347"/>
            <a:chExt cx="7993712" cy="125228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A63BAA1-45E1-4DBF-81B9-FADDF17D29C6}"/>
                </a:ext>
              </a:extLst>
            </p:cNvPr>
            <p:cNvSpPr/>
            <p:nvPr/>
          </p:nvSpPr>
          <p:spPr>
            <a:xfrm>
              <a:off x="3863591" y="5876035"/>
              <a:ext cx="624548" cy="676594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D431468-2515-494F-82BD-2CD8AE8EA511}"/>
                </a:ext>
              </a:extLst>
            </p:cNvPr>
            <p:cNvCxnSpPr>
              <a:cxnSpLocks/>
              <a:stCxn id="29" idx="6"/>
              <a:endCxn id="9" idx="2"/>
            </p:cNvCxnSpPr>
            <p:nvPr/>
          </p:nvCxnSpPr>
          <p:spPr>
            <a:xfrm flipV="1">
              <a:off x="4488139" y="5300347"/>
              <a:ext cx="7369164" cy="913985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3947D8-33C0-448F-8849-F2B09748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9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17" name="Object 17"/>
          <p:cNvSpPr txBox="1"/>
          <p:nvPr/>
        </p:nvSpPr>
        <p:spPr>
          <a:xfrm>
            <a:off x="1542857" y="1097819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선정 배경</a:t>
            </a:r>
            <a:endParaRPr lang="en-US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3404" y="1451762"/>
            <a:ext cx="99109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경험 </a:t>
            </a:r>
            <a:r>
              <a:rPr lang="en-US" altLang="ko-KR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&amp; </a:t>
            </a:r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조사</a:t>
            </a:r>
            <a:endParaRPr 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4A0EC70-0CE4-415A-B741-5BF1AC40AB9A}"/>
              </a:ext>
            </a:extLst>
          </p:cNvPr>
          <p:cNvSpPr txBox="1"/>
          <p:nvPr/>
        </p:nvSpPr>
        <p:spPr>
          <a:xfrm>
            <a:off x="1565712" y="800100"/>
            <a:ext cx="3938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476185-D016-49A3-B1F6-3CD0B1A76DD1}"/>
              </a:ext>
            </a:extLst>
          </p:cNvPr>
          <p:cNvSpPr txBox="1"/>
          <p:nvPr/>
        </p:nvSpPr>
        <p:spPr>
          <a:xfrm>
            <a:off x="810903" y="7072368"/>
            <a:ext cx="57599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강아지의 발은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땀샘 및 신경들이 모인 집합체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강아지의 </a:t>
            </a:r>
            <a:r>
              <a:rPr lang="ko-KR" altLang="en-US" u="sng" dirty="0">
                <a:solidFill>
                  <a:schemeClr val="accent6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건강정보를 나타낼 정도로 중요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피부는 사람보다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 정도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얇아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상처 입기도 쉽다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grpSp>
        <p:nvGrpSpPr>
          <p:cNvPr id="987" name="그룹 986">
            <a:extLst>
              <a:ext uri="{FF2B5EF4-FFF2-40B4-BE49-F238E27FC236}">
                <a16:creationId xmlns:a16="http://schemas.microsoft.com/office/drawing/2014/main" id="{2BEF3519-97AE-4B32-A3C0-C3B5098CA358}"/>
              </a:ext>
            </a:extLst>
          </p:cNvPr>
          <p:cNvGrpSpPr/>
          <p:nvPr/>
        </p:nvGrpSpPr>
        <p:grpSpPr>
          <a:xfrm>
            <a:off x="1542857" y="2279764"/>
            <a:ext cx="4242385" cy="4275174"/>
            <a:chOff x="14085531" y="6130419"/>
            <a:chExt cx="3575490" cy="3603125"/>
          </a:xfrm>
        </p:grpSpPr>
        <p:grpSp>
          <p:nvGrpSpPr>
            <p:cNvPr id="979" name="그룹 978">
              <a:extLst>
                <a:ext uri="{FF2B5EF4-FFF2-40B4-BE49-F238E27FC236}">
                  <a16:creationId xmlns:a16="http://schemas.microsoft.com/office/drawing/2014/main" id="{5292BAEC-71DC-49DB-80DD-77DA4E8B0C71}"/>
                </a:ext>
              </a:extLst>
            </p:cNvPr>
            <p:cNvGrpSpPr/>
            <p:nvPr/>
          </p:nvGrpSpPr>
          <p:grpSpPr>
            <a:xfrm>
              <a:off x="14085531" y="6637116"/>
              <a:ext cx="3575490" cy="3096428"/>
              <a:chOff x="14563702" y="7106010"/>
              <a:chExt cx="3190898" cy="2763366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FB80EDF-2B35-4FEE-A526-7D6399D3F0A1}"/>
                  </a:ext>
                </a:extLst>
              </p:cNvPr>
              <p:cNvSpPr/>
              <p:nvPr/>
            </p:nvSpPr>
            <p:spPr>
              <a:xfrm>
                <a:off x="14563702" y="7106010"/>
                <a:ext cx="3190898" cy="2763366"/>
              </a:xfrm>
              <a:prstGeom prst="rect">
                <a:avLst/>
              </a:prstGeom>
              <a:solidFill>
                <a:srgbClr val="F8F7F6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ㄱ</a:t>
                </a:r>
                <a:endParaRPr lang="ko-KR" altLang="en-US" dirty="0"/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DEB38214-A28E-495C-96FF-C86924E81D95}"/>
                  </a:ext>
                </a:extLst>
              </p:cNvPr>
              <p:cNvGrpSpPr/>
              <p:nvPr/>
            </p:nvGrpSpPr>
            <p:grpSpPr>
              <a:xfrm>
                <a:off x="14658265" y="7387714"/>
                <a:ext cx="904160" cy="2440139"/>
                <a:chOff x="10134604" y="3314700"/>
                <a:chExt cx="1524001" cy="4285866"/>
              </a:xfrm>
            </p:grpSpPr>
            <p:pic>
              <p:nvPicPr>
                <p:cNvPr id="104" name="Picture 2" descr="인체 전신 影付 - 스톡일러스트 [56688947] - PIXTA">
                  <a:extLst>
                    <a:ext uri="{FF2B5EF4-FFF2-40B4-BE49-F238E27FC236}">
                      <a16:creationId xmlns:a16="http://schemas.microsoft.com/office/drawing/2014/main" id="{E7789653-CF5B-4C48-94D4-1CDE1B275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11" r="9333" b="4701"/>
                <a:stretch/>
              </p:blipFill>
              <p:spPr bwMode="auto">
                <a:xfrm>
                  <a:off x="10134604" y="3333750"/>
                  <a:ext cx="1524001" cy="4248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859F8CBE-172F-4123-927D-20F4FA3DF17B}"/>
                    </a:ext>
                  </a:extLst>
                </p:cNvPr>
                <p:cNvGrpSpPr/>
                <p:nvPr/>
              </p:nvGrpSpPr>
              <p:grpSpPr>
                <a:xfrm>
                  <a:off x="10198840" y="3314700"/>
                  <a:ext cx="1325150" cy="4285866"/>
                  <a:chOff x="10198840" y="3314700"/>
                  <a:chExt cx="1325150" cy="4285866"/>
                </a:xfrm>
                <a:solidFill>
                  <a:schemeClr val="accent2">
                    <a:lumMod val="75000"/>
                    <a:alpha val="60000"/>
                  </a:schemeClr>
                </a:solidFill>
              </p:grpSpPr>
              <p:grpSp>
                <p:nvGrpSpPr>
                  <p:cNvPr id="106" name="그룹 105">
                    <a:extLst>
                      <a:ext uri="{FF2B5EF4-FFF2-40B4-BE49-F238E27FC236}">
                        <a16:creationId xmlns:a16="http://schemas.microsoft.com/office/drawing/2014/main" id="{2A06563A-1E21-4225-AAA7-E98669C3043A}"/>
                      </a:ext>
                    </a:extLst>
                  </p:cNvPr>
                  <p:cNvGrpSpPr/>
                  <p:nvPr/>
                </p:nvGrpSpPr>
                <p:grpSpPr>
                  <a:xfrm>
                    <a:off x="10198840" y="3479798"/>
                    <a:ext cx="771316" cy="4120768"/>
                    <a:chOff x="10198840" y="3479798"/>
                    <a:chExt cx="771316" cy="4120768"/>
                  </a:xfrm>
                  <a:grpFill/>
                </p:grpSpPr>
                <p:sp>
                  <p:nvSpPr>
                    <p:cNvPr id="143" name="타원 142">
                      <a:extLst>
                        <a:ext uri="{FF2B5EF4-FFF2-40B4-BE49-F238E27FC236}">
                          <a16:creationId xmlns:a16="http://schemas.microsoft.com/office/drawing/2014/main" id="{ED942CA6-067A-4F58-A002-EA593FE7E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0708" y="3998089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4" name="타원 143">
                      <a:extLst>
                        <a:ext uri="{FF2B5EF4-FFF2-40B4-BE49-F238E27FC236}">
                          <a16:creationId xmlns:a16="http://schemas.microsoft.com/office/drawing/2014/main" id="{DB68514D-AD71-4636-B323-045C264B2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66576" y="407983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5" name="타원 144">
                      <a:extLst>
                        <a:ext uri="{FF2B5EF4-FFF2-40B4-BE49-F238E27FC236}">
                          <a16:creationId xmlns:a16="http://schemas.microsoft.com/office/drawing/2014/main" id="{0C299850-A904-4581-969D-19564AEADE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40244" y="4305300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6" name="타원 145">
                      <a:extLst>
                        <a:ext uri="{FF2B5EF4-FFF2-40B4-BE49-F238E27FC236}">
                          <a16:creationId xmlns:a16="http://schemas.microsoft.com/office/drawing/2014/main" id="{AC92C7AB-729F-4706-ABCB-12FC53B20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90979" y="4552949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7" name="타원 146">
                      <a:extLst>
                        <a:ext uri="{FF2B5EF4-FFF2-40B4-BE49-F238E27FC236}">
                          <a16:creationId xmlns:a16="http://schemas.microsoft.com/office/drawing/2014/main" id="{A335AC9E-9C3B-4AB6-8506-D8E7F8910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3948" y="4798572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8" name="타원 147">
                      <a:extLst>
                        <a:ext uri="{FF2B5EF4-FFF2-40B4-BE49-F238E27FC236}">
                          <a16:creationId xmlns:a16="http://schemas.microsoft.com/office/drawing/2014/main" id="{F314E228-7C8A-4CF9-BF08-EAF380FC99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09233" y="504419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9" name="타원 148">
                      <a:extLst>
                        <a:ext uri="{FF2B5EF4-FFF2-40B4-BE49-F238E27FC236}">
                          <a16:creationId xmlns:a16="http://schemas.microsoft.com/office/drawing/2014/main" id="{91691E9A-2180-42E5-BA7C-E6B8D2093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74390" y="4815350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0" name="타원 149">
                      <a:extLst>
                        <a:ext uri="{FF2B5EF4-FFF2-40B4-BE49-F238E27FC236}">
                          <a16:creationId xmlns:a16="http://schemas.microsoft.com/office/drawing/2014/main" id="{C0E1A023-655F-40C1-B191-72AC76E1DB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7098" y="453076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1" name="타원 150">
                      <a:extLst>
                        <a:ext uri="{FF2B5EF4-FFF2-40B4-BE49-F238E27FC236}">
                          <a16:creationId xmlns:a16="http://schemas.microsoft.com/office/drawing/2014/main" id="{EBB2BE94-B5A2-497D-8B34-8C1A962506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7098" y="504081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2" name="타원 151">
                      <a:extLst>
                        <a:ext uri="{FF2B5EF4-FFF2-40B4-BE49-F238E27FC236}">
                          <a16:creationId xmlns:a16="http://schemas.microsoft.com/office/drawing/2014/main" id="{43C864C5-21BC-40DB-83EB-EF8F5057CB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7098" y="6044417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3" name="타원 152">
                      <a:extLst>
                        <a:ext uri="{FF2B5EF4-FFF2-40B4-BE49-F238E27FC236}">
                          <a16:creationId xmlns:a16="http://schemas.microsoft.com/office/drawing/2014/main" id="{5844633E-F007-4168-A879-6A2E1D397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38532" y="578256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4" name="타원 153">
                      <a:extLst>
                        <a:ext uri="{FF2B5EF4-FFF2-40B4-BE49-F238E27FC236}">
                          <a16:creationId xmlns:a16="http://schemas.microsoft.com/office/drawing/2014/main" id="{9B2486BF-4292-4796-9D58-830D894207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85964" y="529488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34310783-46CF-4D7B-873A-D8CD9BF3E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85964" y="5544657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6" name="타원 155">
                      <a:extLst>
                        <a:ext uri="{FF2B5EF4-FFF2-40B4-BE49-F238E27FC236}">
                          <a16:creationId xmlns:a16="http://schemas.microsoft.com/office/drawing/2014/main" id="{CE4B871C-269E-4F89-8547-25D6A6B4E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98840" y="529488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7" name="타원 156">
                      <a:extLst>
                        <a:ext uri="{FF2B5EF4-FFF2-40B4-BE49-F238E27FC236}">
                          <a16:creationId xmlns:a16="http://schemas.microsoft.com/office/drawing/2014/main" id="{16F03CEC-3430-4751-BB7A-1DD4416E8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09233" y="5524499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8" name="타원 157">
                      <a:extLst>
                        <a:ext uri="{FF2B5EF4-FFF2-40B4-BE49-F238E27FC236}">
                          <a16:creationId xmlns:a16="http://schemas.microsoft.com/office/drawing/2014/main" id="{F388B3B3-C2EA-44F3-A55C-9E4F84137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7098" y="6270246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9" name="타원 158">
                      <a:extLst>
                        <a:ext uri="{FF2B5EF4-FFF2-40B4-BE49-F238E27FC236}">
                          <a16:creationId xmlns:a16="http://schemas.microsoft.com/office/drawing/2014/main" id="{ECA6B023-C1A0-4EEC-82C1-C2D729C40A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38532" y="6481532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0" name="타원 159">
                      <a:extLst>
                        <a:ext uri="{FF2B5EF4-FFF2-40B4-BE49-F238E27FC236}">
                          <a16:creationId xmlns:a16="http://schemas.microsoft.com/office/drawing/2014/main" id="{72CF40D5-77B3-461E-BB2C-B3D8E0C449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10" y="675515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1" name="타원 160">
                      <a:extLst>
                        <a:ext uri="{FF2B5EF4-FFF2-40B4-BE49-F238E27FC236}">
                          <a16:creationId xmlns:a16="http://schemas.microsoft.com/office/drawing/2014/main" id="{4D9B714D-2FF4-4699-BF38-ACD87892B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06664" y="5376630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2" name="타원 161">
                      <a:extLst>
                        <a:ext uri="{FF2B5EF4-FFF2-40B4-BE49-F238E27FC236}">
                          <a16:creationId xmlns:a16="http://schemas.microsoft.com/office/drawing/2014/main" id="{EA4A3AE0-EC59-4870-B842-BC837A363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4918" y="5615041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3" name="타원 162">
                      <a:extLst>
                        <a:ext uri="{FF2B5EF4-FFF2-40B4-BE49-F238E27FC236}">
                          <a16:creationId xmlns:a16="http://schemas.microsoft.com/office/drawing/2014/main" id="{398B6F15-D25A-44E3-82B1-DB102319B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6936" y="5836239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4" name="타원 163">
                      <a:extLst>
                        <a:ext uri="{FF2B5EF4-FFF2-40B4-BE49-F238E27FC236}">
                          <a16:creationId xmlns:a16="http://schemas.microsoft.com/office/drawing/2014/main" id="{5ADF22B0-CE07-4D9D-8DA0-D8EBB86C2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6936" y="605284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5" name="타원 164">
                      <a:extLst>
                        <a:ext uri="{FF2B5EF4-FFF2-40B4-BE49-F238E27FC236}">
                          <a16:creationId xmlns:a16="http://schemas.microsoft.com/office/drawing/2014/main" id="{F84FC5AD-B7B6-4653-A4D2-7193FE068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3986" y="6315773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6" name="타원 165">
                      <a:extLst>
                        <a:ext uri="{FF2B5EF4-FFF2-40B4-BE49-F238E27FC236}">
                          <a16:creationId xmlns:a16="http://schemas.microsoft.com/office/drawing/2014/main" id="{658F5956-75D5-4512-A638-96B98885A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7882" y="6533496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1DDBCDB8-C453-42E3-851D-21B06643C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09330" y="5696457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8" name="타원 167">
                      <a:extLst>
                        <a:ext uri="{FF2B5EF4-FFF2-40B4-BE49-F238E27FC236}">
                          <a16:creationId xmlns:a16="http://schemas.microsoft.com/office/drawing/2014/main" id="{92A8CFD7-8BD7-4DA1-B076-936EF5280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5894" y="678534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9" name="타원 168">
                      <a:extLst>
                        <a:ext uri="{FF2B5EF4-FFF2-40B4-BE49-F238E27FC236}">
                          <a16:creationId xmlns:a16="http://schemas.microsoft.com/office/drawing/2014/main" id="{4B1DDF5A-D5E1-44A2-94B9-F6ED08898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5894" y="743707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0" name="타원 169">
                      <a:extLst>
                        <a:ext uri="{FF2B5EF4-FFF2-40B4-BE49-F238E27FC236}">
                          <a16:creationId xmlns:a16="http://schemas.microsoft.com/office/drawing/2014/main" id="{EBE78ECA-0E23-4E08-9848-59E561A85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3522" y="743707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1" name="타원 170">
                      <a:extLst>
                        <a:ext uri="{FF2B5EF4-FFF2-40B4-BE49-F238E27FC236}">
                          <a16:creationId xmlns:a16="http://schemas.microsoft.com/office/drawing/2014/main" id="{72576082-B451-40CF-BD06-54A817E82E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30068" y="7221618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2" name="타원 171">
                      <a:extLst>
                        <a:ext uri="{FF2B5EF4-FFF2-40B4-BE49-F238E27FC236}">
                          <a16:creationId xmlns:a16="http://schemas.microsoft.com/office/drawing/2014/main" id="{6D006F4F-0BA9-4F2B-A305-ACBA4B8842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30068" y="6966273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id="{64E51111-D471-49D8-B710-E406075E2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5894" y="7070736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4" name="타원 173">
                      <a:extLst>
                        <a:ext uri="{FF2B5EF4-FFF2-40B4-BE49-F238E27FC236}">
                          <a16:creationId xmlns:a16="http://schemas.microsoft.com/office/drawing/2014/main" id="{2B113568-835A-4850-A53C-E83707C97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17216" y="4878778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5" name="타원 174">
                      <a:extLst>
                        <a:ext uri="{FF2B5EF4-FFF2-40B4-BE49-F238E27FC236}">
                          <a16:creationId xmlns:a16="http://schemas.microsoft.com/office/drawing/2014/main" id="{13486A20-6089-450B-AA2C-CC64DA1E2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0708" y="369915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6" name="타원 175">
                      <a:extLst>
                        <a:ext uri="{FF2B5EF4-FFF2-40B4-BE49-F238E27FC236}">
                          <a16:creationId xmlns:a16="http://schemas.microsoft.com/office/drawing/2014/main" id="{7C1FCDAB-2EF1-4876-B86C-14B18C700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0708" y="3479798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7" name="타원 106">
                    <a:extLst>
                      <a:ext uri="{FF2B5EF4-FFF2-40B4-BE49-F238E27FC236}">
                        <a16:creationId xmlns:a16="http://schemas.microsoft.com/office/drawing/2014/main" id="{4179A477-2D4C-42CF-8940-5B193C90701D}"/>
                      </a:ext>
                    </a:extLst>
                  </p:cNvPr>
                  <p:cNvSpPr/>
                  <p:nvPr/>
                </p:nvSpPr>
                <p:spPr>
                  <a:xfrm>
                    <a:off x="10776038" y="3314700"/>
                    <a:ext cx="163492" cy="16349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" name="타원 107">
                    <a:extLst>
                      <a:ext uri="{FF2B5EF4-FFF2-40B4-BE49-F238E27FC236}">
                        <a16:creationId xmlns:a16="http://schemas.microsoft.com/office/drawing/2014/main" id="{B1CC2510-0EFA-4C21-AB90-24ED1D57965C}"/>
                      </a:ext>
                    </a:extLst>
                  </p:cNvPr>
                  <p:cNvSpPr/>
                  <p:nvPr/>
                </p:nvSpPr>
                <p:spPr>
                  <a:xfrm>
                    <a:off x="10776038" y="3897699"/>
                    <a:ext cx="163492" cy="16349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9" name="그룹 108">
                    <a:extLst>
                      <a:ext uri="{FF2B5EF4-FFF2-40B4-BE49-F238E27FC236}">
                        <a16:creationId xmlns:a16="http://schemas.microsoft.com/office/drawing/2014/main" id="{8DAA2F09-9622-4E63-94A7-61077983FF4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0821456" y="3479798"/>
                    <a:ext cx="702534" cy="4120768"/>
                    <a:chOff x="10198840" y="3479798"/>
                    <a:chExt cx="702534" cy="4120768"/>
                  </a:xfrm>
                  <a:grpFill/>
                </p:grpSpPr>
                <p:sp>
                  <p:nvSpPr>
                    <p:cNvPr id="110" name="타원 109">
                      <a:extLst>
                        <a:ext uri="{FF2B5EF4-FFF2-40B4-BE49-F238E27FC236}">
                          <a16:creationId xmlns:a16="http://schemas.microsoft.com/office/drawing/2014/main" id="{987CB57D-1AAC-46EF-8AF5-EC72B7D0E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0708" y="3998089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타원 110">
                      <a:extLst>
                        <a:ext uri="{FF2B5EF4-FFF2-40B4-BE49-F238E27FC236}">
                          <a16:creationId xmlns:a16="http://schemas.microsoft.com/office/drawing/2014/main" id="{0055B7A9-B8E1-4B8B-B16B-F4DBD924E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66576" y="407983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6497D4CE-150D-42EB-B606-5AB6371A55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40244" y="4305300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타원 112">
                      <a:extLst>
                        <a:ext uri="{FF2B5EF4-FFF2-40B4-BE49-F238E27FC236}">
                          <a16:creationId xmlns:a16="http://schemas.microsoft.com/office/drawing/2014/main" id="{391116C7-6518-4379-9846-4CAD82C8AA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90979" y="4552949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4" name="타원 113">
                      <a:extLst>
                        <a:ext uri="{FF2B5EF4-FFF2-40B4-BE49-F238E27FC236}">
                          <a16:creationId xmlns:a16="http://schemas.microsoft.com/office/drawing/2014/main" id="{A001E2A7-7633-4EDA-AF27-2B368553EA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3948" y="4798572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타원 114">
                      <a:extLst>
                        <a:ext uri="{FF2B5EF4-FFF2-40B4-BE49-F238E27FC236}">
                          <a16:creationId xmlns:a16="http://schemas.microsoft.com/office/drawing/2014/main" id="{00664AA9-184C-4158-805A-34218D0EFE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09233" y="504419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타원 115">
                      <a:extLst>
                        <a:ext uri="{FF2B5EF4-FFF2-40B4-BE49-F238E27FC236}">
                          <a16:creationId xmlns:a16="http://schemas.microsoft.com/office/drawing/2014/main" id="{19D654CA-B785-406C-AFB8-636B8878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74390" y="4815350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타원 116">
                      <a:extLst>
                        <a:ext uri="{FF2B5EF4-FFF2-40B4-BE49-F238E27FC236}">
                          <a16:creationId xmlns:a16="http://schemas.microsoft.com/office/drawing/2014/main" id="{CC497A9A-61E8-44DC-9D04-2FDF64344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7098" y="453076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타원 117">
                      <a:extLst>
                        <a:ext uri="{FF2B5EF4-FFF2-40B4-BE49-F238E27FC236}">
                          <a16:creationId xmlns:a16="http://schemas.microsoft.com/office/drawing/2014/main" id="{E8562E10-3EAC-46D2-9083-AED5E8D08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7098" y="504081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타원 118">
                      <a:extLst>
                        <a:ext uri="{FF2B5EF4-FFF2-40B4-BE49-F238E27FC236}">
                          <a16:creationId xmlns:a16="http://schemas.microsoft.com/office/drawing/2014/main" id="{C1A19C00-4616-41AB-B0D5-210AA5F5A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7098" y="6044417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타원 119">
                      <a:extLst>
                        <a:ext uri="{FF2B5EF4-FFF2-40B4-BE49-F238E27FC236}">
                          <a16:creationId xmlns:a16="http://schemas.microsoft.com/office/drawing/2014/main" id="{331E4B4A-5FCE-4515-BF20-4B9A59508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38532" y="578256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1" name="타원 120">
                      <a:extLst>
                        <a:ext uri="{FF2B5EF4-FFF2-40B4-BE49-F238E27FC236}">
                          <a16:creationId xmlns:a16="http://schemas.microsoft.com/office/drawing/2014/main" id="{3BF530B3-F6F3-4D1C-977F-33D60AD0B9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85964" y="529488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70F25DD0-BDCD-4A67-B6CA-97AF0CE6F1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85964" y="5544657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타원 122">
                      <a:extLst>
                        <a:ext uri="{FF2B5EF4-FFF2-40B4-BE49-F238E27FC236}">
                          <a16:creationId xmlns:a16="http://schemas.microsoft.com/office/drawing/2014/main" id="{D520E3F7-4B10-468A-848B-D884FF3DA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98840" y="529488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타원 123">
                      <a:extLst>
                        <a:ext uri="{FF2B5EF4-FFF2-40B4-BE49-F238E27FC236}">
                          <a16:creationId xmlns:a16="http://schemas.microsoft.com/office/drawing/2014/main" id="{DF1B09FD-B509-4EB7-ACDE-CAE1A5A97F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09233" y="5524499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FFB4609C-4158-4EE0-8563-2338446C2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7098" y="6270246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타원 125">
                      <a:extLst>
                        <a:ext uri="{FF2B5EF4-FFF2-40B4-BE49-F238E27FC236}">
                          <a16:creationId xmlns:a16="http://schemas.microsoft.com/office/drawing/2014/main" id="{3D967FFC-052F-4F16-A91B-288DDFDC4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38532" y="6481532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7" name="타원 126">
                      <a:extLst>
                        <a:ext uri="{FF2B5EF4-FFF2-40B4-BE49-F238E27FC236}">
                          <a16:creationId xmlns:a16="http://schemas.microsoft.com/office/drawing/2014/main" id="{AFC8AD0A-89E2-4FCB-ABC4-61036285A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7710" y="675515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타원 127">
                      <a:extLst>
                        <a:ext uri="{FF2B5EF4-FFF2-40B4-BE49-F238E27FC236}">
                          <a16:creationId xmlns:a16="http://schemas.microsoft.com/office/drawing/2014/main" id="{63B9BD6E-29E7-4041-A3B9-B9DA1AC8E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4918" y="5615041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8265412A-8754-4364-8FE8-E03423F269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6936" y="5836239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타원 129">
                      <a:extLst>
                        <a:ext uri="{FF2B5EF4-FFF2-40B4-BE49-F238E27FC236}">
                          <a16:creationId xmlns:a16="http://schemas.microsoft.com/office/drawing/2014/main" id="{F5EE5DC0-6DF6-479D-982B-B871BBE36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6936" y="605284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1" name="타원 130">
                      <a:extLst>
                        <a:ext uri="{FF2B5EF4-FFF2-40B4-BE49-F238E27FC236}">
                          <a16:creationId xmlns:a16="http://schemas.microsoft.com/office/drawing/2014/main" id="{0DB8F921-7596-450E-83FE-2AFB52C099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3986" y="6315773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2" name="타원 131">
                      <a:extLst>
                        <a:ext uri="{FF2B5EF4-FFF2-40B4-BE49-F238E27FC236}">
                          <a16:creationId xmlns:a16="http://schemas.microsoft.com/office/drawing/2014/main" id="{E3183B34-75A9-4092-8FCB-FBB81633C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7882" y="6533496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3" name="타원 132">
                      <a:extLst>
                        <a:ext uri="{FF2B5EF4-FFF2-40B4-BE49-F238E27FC236}">
                          <a16:creationId xmlns:a16="http://schemas.microsoft.com/office/drawing/2014/main" id="{DA73005C-2613-41F6-9F0B-0E4BB9E4D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09330" y="5696457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" name="타원 133">
                      <a:extLst>
                        <a:ext uri="{FF2B5EF4-FFF2-40B4-BE49-F238E27FC236}">
                          <a16:creationId xmlns:a16="http://schemas.microsoft.com/office/drawing/2014/main" id="{B56B0958-67F9-4425-AA26-B90B534A4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5894" y="678534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5" name="타원 134">
                      <a:extLst>
                        <a:ext uri="{FF2B5EF4-FFF2-40B4-BE49-F238E27FC236}">
                          <a16:creationId xmlns:a16="http://schemas.microsoft.com/office/drawing/2014/main" id="{8178037D-79FB-4451-B751-BB4B96154C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5894" y="743707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" name="타원 135">
                      <a:extLst>
                        <a:ext uri="{FF2B5EF4-FFF2-40B4-BE49-F238E27FC236}">
                          <a16:creationId xmlns:a16="http://schemas.microsoft.com/office/drawing/2014/main" id="{D45FEEE0-5161-4196-A41D-46FE251288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3522" y="7437074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" name="타원 136">
                      <a:extLst>
                        <a:ext uri="{FF2B5EF4-FFF2-40B4-BE49-F238E27FC236}">
                          <a16:creationId xmlns:a16="http://schemas.microsoft.com/office/drawing/2014/main" id="{D3FFDCCF-A77D-4B18-AC7D-75510D0632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30068" y="7221618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8" name="타원 137">
                      <a:extLst>
                        <a:ext uri="{FF2B5EF4-FFF2-40B4-BE49-F238E27FC236}">
                          <a16:creationId xmlns:a16="http://schemas.microsoft.com/office/drawing/2014/main" id="{F8F3F047-E8D3-44C7-BD75-C78251FC0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30068" y="6966273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" name="타원 138">
                      <a:extLst>
                        <a:ext uri="{FF2B5EF4-FFF2-40B4-BE49-F238E27FC236}">
                          <a16:creationId xmlns:a16="http://schemas.microsoft.com/office/drawing/2014/main" id="{A03DDD81-293B-4112-B160-CE637C0457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5894" y="7070736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" name="타원 139">
                      <a:extLst>
                        <a:ext uri="{FF2B5EF4-FFF2-40B4-BE49-F238E27FC236}">
                          <a16:creationId xmlns:a16="http://schemas.microsoft.com/office/drawing/2014/main" id="{A8942FC1-974F-4BC0-A82D-BD22EEC5A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17216" y="4878778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1" name="타원 140">
                      <a:extLst>
                        <a:ext uri="{FF2B5EF4-FFF2-40B4-BE49-F238E27FC236}">
                          <a16:creationId xmlns:a16="http://schemas.microsoft.com/office/drawing/2014/main" id="{1EA24D73-EF39-420F-A877-1ED7421FA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0708" y="3699155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2" name="타원 141">
                      <a:extLst>
                        <a:ext uri="{FF2B5EF4-FFF2-40B4-BE49-F238E27FC236}">
                          <a16:creationId xmlns:a16="http://schemas.microsoft.com/office/drawing/2014/main" id="{7A9A637F-9B1E-4B83-B8E7-733ABE37B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0708" y="3479798"/>
                      <a:ext cx="163492" cy="16349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D9C4DE8-00A5-495A-809B-DCAA710666FF}"/>
                  </a:ext>
                </a:extLst>
              </p:cNvPr>
              <p:cNvSpPr/>
              <p:nvPr/>
            </p:nvSpPr>
            <p:spPr>
              <a:xfrm flipH="1">
                <a:off x="15162762" y="9735468"/>
                <a:ext cx="96997" cy="93083"/>
              </a:xfrm>
              <a:prstGeom prst="ellips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9C340466-B4D7-4D58-A720-4CF7C1862700}"/>
                  </a:ext>
                </a:extLst>
              </p:cNvPr>
              <p:cNvSpPr/>
              <p:nvPr/>
            </p:nvSpPr>
            <p:spPr>
              <a:xfrm flipH="1">
                <a:off x="14925870" y="9735468"/>
                <a:ext cx="96997" cy="93083"/>
              </a:xfrm>
              <a:prstGeom prst="ellips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9476062-94C7-4DC3-B8E0-6B8B1EC07B59}"/>
                  </a:ext>
                </a:extLst>
              </p:cNvPr>
              <p:cNvSpPr/>
              <p:nvPr/>
            </p:nvSpPr>
            <p:spPr>
              <a:xfrm flipH="1">
                <a:off x="14716465" y="8711345"/>
                <a:ext cx="96997" cy="93083"/>
              </a:xfrm>
              <a:prstGeom prst="ellips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82797EA8-9DDA-468B-80CE-DFBA37E80AC7}"/>
                  </a:ext>
                </a:extLst>
              </p:cNvPr>
              <p:cNvSpPr/>
              <p:nvPr/>
            </p:nvSpPr>
            <p:spPr>
              <a:xfrm flipH="1">
                <a:off x="15387428" y="8711345"/>
                <a:ext cx="96997" cy="93083"/>
              </a:xfrm>
              <a:prstGeom prst="ellips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74" name="그룹 973">
                <a:extLst>
                  <a:ext uri="{FF2B5EF4-FFF2-40B4-BE49-F238E27FC236}">
                    <a16:creationId xmlns:a16="http://schemas.microsoft.com/office/drawing/2014/main" id="{507A620C-59C7-405A-A574-F408C56E0F06}"/>
                  </a:ext>
                </a:extLst>
              </p:cNvPr>
              <p:cNvGrpSpPr/>
              <p:nvPr/>
            </p:nvGrpSpPr>
            <p:grpSpPr>
              <a:xfrm>
                <a:off x="15783107" y="7470102"/>
                <a:ext cx="1856739" cy="1693422"/>
                <a:chOff x="15859771" y="7560561"/>
                <a:chExt cx="1856739" cy="1693422"/>
              </a:xfrm>
            </p:grpSpPr>
            <p:grpSp>
              <p:nvGrpSpPr>
                <p:cNvPr id="973" name="그룹 972">
                  <a:extLst>
                    <a:ext uri="{FF2B5EF4-FFF2-40B4-BE49-F238E27FC236}">
                      <a16:creationId xmlns:a16="http://schemas.microsoft.com/office/drawing/2014/main" id="{45D86EAC-6578-4295-9F8B-B3F5EDF48A9A}"/>
                    </a:ext>
                  </a:extLst>
                </p:cNvPr>
                <p:cNvGrpSpPr/>
                <p:nvPr/>
              </p:nvGrpSpPr>
              <p:grpSpPr>
                <a:xfrm>
                  <a:off x="15859771" y="7560561"/>
                  <a:ext cx="1856739" cy="1693422"/>
                  <a:chOff x="16449513" y="8031138"/>
                  <a:chExt cx="1105960" cy="1008681"/>
                </a:xfrm>
              </p:grpSpPr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E1444AA1-2134-4F8A-A02B-5BB258110A24}"/>
                      </a:ext>
                    </a:extLst>
                  </p:cNvPr>
                  <p:cNvGrpSpPr/>
                  <p:nvPr/>
                </p:nvGrpSpPr>
                <p:grpSpPr>
                  <a:xfrm>
                    <a:off x="16449513" y="8031138"/>
                    <a:ext cx="1105960" cy="1008681"/>
                    <a:chOff x="14018037" y="4076705"/>
                    <a:chExt cx="3126948" cy="2971802"/>
                  </a:xfrm>
                </p:grpSpPr>
                <p:pic>
                  <p:nvPicPr>
                    <p:cNvPr id="89" name="Picture 2" descr="강아지가 옆으로 걸어요, 이유는? : 네이버 포스트">
                      <a:extLst>
                        <a:ext uri="{FF2B5EF4-FFF2-40B4-BE49-F238E27FC236}">
                          <a16:creationId xmlns:a16="http://schemas.microsoft.com/office/drawing/2014/main" id="{DD848BAA-DE89-4843-88F3-B6D87C799F2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085"/>
                    <a:stretch/>
                  </p:blipFill>
                  <p:spPr bwMode="auto">
                    <a:xfrm>
                      <a:off x="14018037" y="4076705"/>
                      <a:ext cx="3126948" cy="297180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538A5CD2-BE98-4859-ADBE-B72B97E0B8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54200" y="6397519"/>
                      <a:ext cx="2390518" cy="428370"/>
                      <a:chOff x="14554200" y="6397519"/>
                      <a:chExt cx="2390518" cy="428370"/>
                    </a:xfrm>
                  </p:grpSpPr>
                  <p:sp>
                    <p:nvSpPr>
                      <p:cNvPr id="91" name="타원 90">
                        <a:extLst>
                          <a:ext uri="{FF2B5EF4-FFF2-40B4-BE49-F238E27FC236}">
                            <a16:creationId xmlns:a16="http://schemas.microsoft.com/office/drawing/2014/main" id="{12200241-FB37-4A66-9674-0B6353CA2F9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554200" y="6603278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8451A567-64A6-42E3-9FB5-A534BC210C8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717692" y="6603278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509BCD9B-114A-41FF-B974-A611BF8EF63B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635946" y="6662397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4" name="타원 93">
                        <a:extLst>
                          <a:ext uri="{FF2B5EF4-FFF2-40B4-BE49-F238E27FC236}">
                            <a16:creationId xmlns:a16="http://schemas.microsoft.com/office/drawing/2014/main" id="{8E8F1F6F-D5E4-4EDE-841E-3779C7C8F8A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4799438" y="6551092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타원 94">
                        <a:extLst>
                          <a:ext uri="{FF2B5EF4-FFF2-40B4-BE49-F238E27FC236}">
                            <a16:creationId xmlns:a16="http://schemas.microsoft.com/office/drawing/2014/main" id="{52B126D9-1303-475C-91B0-26B0508628F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5381995" y="6563278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6" name="타원 95">
                        <a:extLst>
                          <a:ext uri="{FF2B5EF4-FFF2-40B4-BE49-F238E27FC236}">
                            <a16:creationId xmlns:a16="http://schemas.microsoft.com/office/drawing/2014/main" id="{AA196374-E51B-4AB5-AB3E-38597FB82FA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5481743" y="6603278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7" name="타원 96">
                        <a:extLst>
                          <a:ext uri="{FF2B5EF4-FFF2-40B4-BE49-F238E27FC236}">
                            <a16:creationId xmlns:a16="http://schemas.microsoft.com/office/drawing/2014/main" id="{E3293DFD-9C1C-4207-B85E-1E94B53C2FF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5744983" y="6498905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8" name="타원 97">
                        <a:extLst>
                          <a:ext uri="{FF2B5EF4-FFF2-40B4-BE49-F238E27FC236}">
                            <a16:creationId xmlns:a16="http://schemas.microsoft.com/office/drawing/2014/main" id="{5328F964-4681-4595-869E-C309A7058BF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5531645" y="6544159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9" name="타원 98">
                        <a:extLst>
                          <a:ext uri="{FF2B5EF4-FFF2-40B4-BE49-F238E27FC236}">
                            <a16:creationId xmlns:a16="http://schemas.microsoft.com/office/drawing/2014/main" id="{4D3C384A-C28F-45DA-AD7B-B32CDD1F2E6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5844787" y="6521532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0" name="타원 99">
                        <a:extLst>
                          <a:ext uri="{FF2B5EF4-FFF2-40B4-BE49-F238E27FC236}">
                            <a16:creationId xmlns:a16="http://schemas.microsoft.com/office/drawing/2014/main" id="{C24CFC2C-3B56-4645-9D64-726E4022298B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5944591" y="6485657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1" name="타원 100">
                        <a:extLst>
                          <a:ext uri="{FF2B5EF4-FFF2-40B4-BE49-F238E27FC236}">
                            <a16:creationId xmlns:a16="http://schemas.microsoft.com/office/drawing/2014/main" id="{A3E54199-E39E-4950-9B87-7F368F2F42C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644633" y="6498905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" name="타원 101">
                        <a:extLst>
                          <a:ext uri="{FF2B5EF4-FFF2-40B4-BE49-F238E27FC236}">
                            <a16:creationId xmlns:a16="http://schemas.microsoft.com/office/drawing/2014/main" id="{F2779517-863E-4C5B-AA82-403F3F35FF4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758597" y="6479649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" name="타원 102">
                        <a:extLst>
                          <a:ext uri="{FF2B5EF4-FFF2-40B4-BE49-F238E27FC236}">
                            <a16:creationId xmlns:a16="http://schemas.microsoft.com/office/drawing/2014/main" id="{A64F8D5B-3968-4460-92D5-8AA7C2A1A91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6781226" y="6397519"/>
                        <a:ext cx="163492" cy="16349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75000"/>
                          <a:alpha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6" name="타원 85">
                    <a:extLst>
                      <a:ext uri="{FF2B5EF4-FFF2-40B4-BE49-F238E27FC236}">
                        <a16:creationId xmlns:a16="http://schemas.microsoft.com/office/drawing/2014/main" id="{D8F5ABC1-6F4E-4A25-A13C-4ADFAAEA2D62}"/>
                      </a:ext>
                    </a:extLst>
                  </p:cNvPr>
                  <p:cNvSpPr/>
                  <p:nvPr/>
                </p:nvSpPr>
                <p:spPr>
                  <a:xfrm flipH="1">
                    <a:off x="16639146" y="8343267"/>
                    <a:ext cx="57825" cy="5549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  <a:alpha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타원 86">
                    <a:extLst>
                      <a:ext uri="{FF2B5EF4-FFF2-40B4-BE49-F238E27FC236}">
                        <a16:creationId xmlns:a16="http://schemas.microsoft.com/office/drawing/2014/main" id="{46AE6CB4-399F-4396-AF98-C5219FE0E2F1}"/>
                      </a:ext>
                    </a:extLst>
                  </p:cNvPr>
                  <p:cNvSpPr/>
                  <p:nvPr/>
                </p:nvSpPr>
                <p:spPr>
                  <a:xfrm flipH="1">
                    <a:off x="16796928" y="8336392"/>
                    <a:ext cx="57825" cy="5549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  <a:alpha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6399AAA9-3A10-473E-8B0F-365EC6E8444B}"/>
                      </a:ext>
                    </a:extLst>
                  </p:cNvPr>
                  <p:cNvSpPr/>
                  <p:nvPr/>
                </p:nvSpPr>
                <p:spPr>
                  <a:xfrm flipH="1">
                    <a:off x="16829456" y="8343267"/>
                    <a:ext cx="57825" cy="5549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  <a:alpha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5C9ECF1-FC10-484C-A932-408876F7BBA2}"/>
                    </a:ext>
                  </a:extLst>
                </p:cNvPr>
                <p:cNvSpPr/>
                <p:nvPr/>
              </p:nvSpPr>
              <p:spPr>
                <a:xfrm flipH="1">
                  <a:off x="17100805" y="8573814"/>
                  <a:ext cx="96997" cy="93083"/>
                </a:xfrm>
                <a:prstGeom prst="ellips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타원 182">
                  <a:extLst>
                    <a:ext uri="{FF2B5EF4-FFF2-40B4-BE49-F238E27FC236}">
                      <a16:creationId xmlns:a16="http://schemas.microsoft.com/office/drawing/2014/main" id="{199A2C95-1CF9-4CC1-A357-049E083F25D4}"/>
                    </a:ext>
                  </a:extLst>
                </p:cNvPr>
                <p:cNvSpPr/>
                <p:nvPr/>
              </p:nvSpPr>
              <p:spPr>
                <a:xfrm flipH="1">
                  <a:off x="17041542" y="8573814"/>
                  <a:ext cx="96997" cy="93083"/>
                </a:xfrm>
                <a:prstGeom prst="ellips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78" name="TextBox 977">
                <a:extLst>
                  <a:ext uri="{FF2B5EF4-FFF2-40B4-BE49-F238E27FC236}">
                    <a16:creationId xmlns:a16="http://schemas.microsoft.com/office/drawing/2014/main" id="{071CD381-CB71-4835-B36C-DECCA6CB72BB}"/>
                  </a:ext>
                </a:extLst>
              </p:cNvPr>
              <p:cNvSpPr txBox="1"/>
              <p:nvPr/>
            </p:nvSpPr>
            <p:spPr>
              <a:xfrm>
                <a:off x="16179312" y="9360184"/>
                <a:ext cx="1102186" cy="255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땀샘</a:t>
                </a:r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/</a:t>
                </a:r>
                <a:r>
                  <a:rPr lang="ko-KR" altLang="en-US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신경 비교</a:t>
                </a:r>
              </a:p>
            </p:txBody>
          </p:sp>
        </p:grpSp>
        <p:pic>
          <p:nvPicPr>
            <p:cNvPr id="5124" name="Picture 4" descr="압정 사진, 이미지, 일러스트, 캘리그라피 - 크라우드픽">
              <a:extLst>
                <a:ext uri="{FF2B5EF4-FFF2-40B4-BE49-F238E27FC236}">
                  <a16:creationId xmlns:a16="http://schemas.microsoft.com/office/drawing/2014/main" id="{AFF126BA-2CF5-499D-9C76-B925A0A4B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4" t="6999" r="13518" b="65828"/>
            <a:stretch/>
          </p:blipFill>
          <p:spPr bwMode="auto">
            <a:xfrm>
              <a:off x="15612032" y="6130419"/>
              <a:ext cx="522488" cy="84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899FE8AA-27C6-479E-A29D-03C5D5192FE4}"/>
              </a:ext>
            </a:extLst>
          </p:cNvPr>
          <p:cNvGrpSpPr/>
          <p:nvPr/>
        </p:nvGrpSpPr>
        <p:grpSpPr>
          <a:xfrm>
            <a:off x="8357311" y="2486894"/>
            <a:ext cx="7467396" cy="4346782"/>
            <a:chOff x="10876624" y="2066145"/>
            <a:chExt cx="6864707" cy="3995956"/>
          </a:xfrm>
        </p:grpSpPr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8CFBB873-7BDA-4E6A-A1D8-23968424FB6B}"/>
                </a:ext>
              </a:extLst>
            </p:cNvPr>
            <p:cNvSpPr/>
            <p:nvPr/>
          </p:nvSpPr>
          <p:spPr>
            <a:xfrm>
              <a:off x="10876624" y="2424068"/>
              <a:ext cx="6864707" cy="3374171"/>
            </a:xfrm>
            <a:prstGeom prst="rect">
              <a:avLst/>
            </a:prstGeom>
            <a:solidFill>
              <a:srgbClr val="F8F7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72" name="그룹 971">
              <a:extLst>
                <a:ext uri="{FF2B5EF4-FFF2-40B4-BE49-F238E27FC236}">
                  <a16:creationId xmlns:a16="http://schemas.microsoft.com/office/drawing/2014/main" id="{64F73662-AE44-4A3E-886C-51F8FFFB390A}"/>
                </a:ext>
              </a:extLst>
            </p:cNvPr>
            <p:cNvGrpSpPr/>
            <p:nvPr/>
          </p:nvGrpSpPr>
          <p:grpSpPr>
            <a:xfrm>
              <a:off x="10928781" y="2614318"/>
              <a:ext cx="6777179" cy="3122101"/>
              <a:chOff x="10928781" y="2915527"/>
              <a:chExt cx="6777179" cy="3122101"/>
            </a:xfrm>
          </p:grpSpPr>
          <p:grpSp>
            <p:nvGrpSpPr>
              <p:cNvPr id="963" name="그룹 962">
                <a:extLst>
                  <a:ext uri="{FF2B5EF4-FFF2-40B4-BE49-F238E27FC236}">
                    <a16:creationId xmlns:a16="http://schemas.microsoft.com/office/drawing/2014/main" id="{E49349A7-7465-49CC-B12F-45000DC47974}"/>
                  </a:ext>
                </a:extLst>
              </p:cNvPr>
              <p:cNvGrpSpPr/>
              <p:nvPr/>
            </p:nvGrpSpPr>
            <p:grpSpPr>
              <a:xfrm>
                <a:off x="10928781" y="2915527"/>
                <a:ext cx="6756143" cy="2998593"/>
                <a:chOff x="11951032" y="2833160"/>
                <a:chExt cx="5899983" cy="2618602"/>
              </a:xfrm>
            </p:grpSpPr>
            <p:grpSp>
              <p:nvGrpSpPr>
                <p:cNvPr id="962" name="그룹 961">
                  <a:extLst>
                    <a:ext uri="{FF2B5EF4-FFF2-40B4-BE49-F238E27FC236}">
                      <a16:creationId xmlns:a16="http://schemas.microsoft.com/office/drawing/2014/main" id="{EFE70E0B-CCF1-45DE-8091-DB714F7466E6}"/>
                    </a:ext>
                  </a:extLst>
                </p:cNvPr>
                <p:cNvGrpSpPr/>
                <p:nvPr/>
              </p:nvGrpSpPr>
              <p:grpSpPr>
                <a:xfrm>
                  <a:off x="12052872" y="2833160"/>
                  <a:ext cx="5701728" cy="588243"/>
                  <a:chOff x="11248420" y="2333466"/>
                  <a:chExt cx="5899983" cy="608697"/>
                </a:xfrm>
              </p:grpSpPr>
              <p:pic>
                <p:nvPicPr>
                  <p:cNvPr id="59" name="그림 58">
                    <a:extLst>
                      <a:ext uri="{FF2B5EF4-FFF2-40B4-BE49-F238E27FC236}">
                        <a16:creationId xmlns:a16="http://schemas.microsoft.com/office/drawing/2014/main" id="{13F4161E-E136-47AC-A16E-63C44D4860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b="87431"/>
                  <a:stretch/>
                </p:blipFill>
                <p:spPr>
                  <a:xfrm>
                    <a:off x="11248420" y="2333466"/>
                    <a:ext cx="5899983" cy="608697"/>
                  </a:xfrm>
                  <a:prstGeom prst="rect">
                    <a:avLst/>
                  </a:prstGeom>
                </p:spPr>
              </p:pic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473AFBEB-7755-49FB-8B16-7AEF201687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706600" y="2628900"/>
                    <a:ext cx="2365603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961" name="그림 960">
                  <a:extLst>
                    <a:ext uri="{FF2B5EF4-FFF2-40B4-BE49-F238E27FC236}">
                      <a16:creationId xmlns:a16="http://schemas.microsoft.com/office/drawing/2014/main" id="{660832E2-56C1-4327-9A71-75DC2A76F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51972"/>
                <a:stretch/>
              </p:blipFill>
              <p:spPr>
                <a:xfrm>
                  <a:off x="11951032" y="3963557"/>
                  <a:ext cx="5899983" cy="1488205"/>
                </a:xfrm>
                <a:prstGeom prst="rect">
                  <a:avLst/>
                </a:prstGeom>
              </p:spPr>
            </p:pic>
          </p:grp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9904CB18-73E2-45EB-A0E4-7C8FB5559A68}"/>
                  </a:ext>
                </a:extLst>
              </p:cNvPr>
              <p:cNvSpPr txBox="1"/>
              <p:nvPr/>
            </p:nvSpPr>
            <p:spPr>
              <a:xfrm>
                <a:off x="13447399" y="3711090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… (</a:t>
                </a: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중략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) …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966" name="직선 연결선 965">
                <a:extLst>
                  <a:ext uri="{FF2B5EF4-FFF2-40B4-BE49-F238E27FC236}">
                    <a16:creationId xmlns:a16="http://schemas.microsoft.com/office/drawing/2014/main" id="{3DB94ACF-43BB-4C67-809A-B1CC7FBE3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27923" y="4533900"/>
                <a:ext cx="4212077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4FA7FAA3-AEBB-409D-87B4-66948149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27923" y="5071526"/>
                <a:ext cx="2459477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83FCB036-1C1A-457C-A36B-EDD80AEFD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3600" y="5071526"/>
                <a:ext cx="3926593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0CB83E-2642-4A3E-ACA7-A12343489A69}"/>
                  </a:ext>
                </a:extLst>
              </p:cNvPr>
              <p:cNvSpPr txBox="1"/>
              <p:nvPr/>
            </p:nvSpPr>
            <p:spPr>
              <a:xfrm>
                <a:off x="14091165" y="5831377"/>
                <a:ext cx="3614795" cy="206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700" dirty="0">
                    <a:solidFill>
                      <a:schemeClr val="accent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http://www.medisobizanews.com/news/articleView.html?idxno=65694</a:t>
                </a:r>
                <a:endParaRPr lang="ko-KR" altLang="en-US" sz="700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BBEB9DA-C48C-4943-8C46-7C92EB204AF4}"/>
                </a:ext>
              </a:extLst>
            </p:cNvPr>
            <p:cNvSpPr/>
            <p:nvPr/>
          </p:nvSpPr>
          <p:spPr>
            <a:xfrm rot="18870452">
              <a:off x="10515901" y="2444737"/>
              <a:ext cx="1016923" cy="25973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30B5828A-1083-4BD2-8486-F659BEFA9628}"/>
                </a:ext>
              </a:extLst>
            </p:cNvPr>
            <p:cNvSpPr/>
            <p:nvPr/>
          </p:nvSpPr>
          <p:spPr>
            <a:xfrm rot="18385190">
              <a:off x="17035589" y="5423770"/>
              <a:ext cx="1016923" cy="25973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8779D9EC-C5F7-4B98-9EA1-DB9449E7E8E9}"/>
              </a:ext>
            </a:extLst>
          </p:cNvPr>
          <p:cNvGrpSpPr/>
          <p:nvPr/>
        </p:nvGrpSpPr>
        <p:grpSpPr>
          <a:xfrm>
            <a:off x="6751154" y="7087145"/>
            <a:ext cx="10115431" cy="2494886"/>
            <a:chOff x="6340854" y="6696762"/>
            <a:chExt cx="10115431" cy="2494886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4979EB39-4181-427C-B65A-0FA320B597B9}"/>
                </a:ext>
              </a:extLst>
            </p:cNvPr>
            <p:cNvGrpSpPr/>
            <p:nvPr/>
          </p:nvGrpSpPr>
          <p:grpSpPr>
            <a:xfrm>
              <a:off x="7589043" y="7485416"/>
              <a:ext cx="8867242" cy="1542095"/>
              <a:chOff x="6853404" y="7702370"/>
              <a:chExt cx="8867242" cy="1542095"/>
            </a:xfrm>
          </p:grpSpPr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B129D97-4F2A-444F-8904-9CBED0C6AD6D}"/>
                  </a:ext>
                </a:extLst>
              </p:cNvPr>
              <p:cNvSpPr txBox="1"/>
              <p:nvPr/>
            </p:nvSpPr>
            <p:spPr>
              <a:xfrm>
                <a:off x="6853404" y="7702370"/>
                <a:ext cx="88672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강아지를 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9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년 동안 키우면서 습진까지는 생기는 경우는 있었지만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최근 </a:t>
                </a:r>
                <a:r>
                  <a:rPr lang="ko-KR" altLang="en-US" sz="2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심해짐</a:t>
                </a:r>
                <a:endPara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습진 검색을 통해 강아지 발의 중요성을 알게 됨</a:t>
                </a:r>
                <a:endPara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D4EBE37-254B-490C-9BDB-EF7F28F72627}"/>
                  </a:ext>
                </a:extLst>
              </p:cNvPr>
              <p:cNvSpPr txBox="1"/>
              <p:nvPr/>
            </p:nvSpPr>
            <p:spPr>
              <a:xfrm>
                <a:off x="6853404" y="8536579"/>
                <a:ext cx="886724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“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강아지의 발은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땀샘 및 신경들이 모인 집합체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“</a:t>
                </a:r>
              </a:p>
              <a:p>
                <a:pPr algn="ctr"/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“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관리하면 금방 낫지만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방치하면 최악의 경우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걷는데 장애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가 생길 수 있다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”</a:t>
                </a:r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9E208A2-B01E-45CA-BB6C-92FE24B3F375}"/>
                </a:ext>
              </a:extLst>
            </p:cNvPr>
            <p:cNvSpPr txBox="1"/>
            <p:nvPr/>
          </p:nvSpPr>
          <p:spPr>
            <a:xfrm>
              <a:off x="6340854" y="6950665"/>
              <a:ext cx="932620" cy="1856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제작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동기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Story</a:t>
              </a:r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8121D141-5588-4E8E-B6F9-C148A8F910AD}"/>
                </a:ext>
              </a:extLst>
            </p:cNvPr>
            <p:cNvCxnSpPr/>
            <p:nvPr/>
          </p:nvCxnSpPr>
          <p:spPr>
            <a:xfrm>
              <a:off x="7378663" y="6696762"/>
              <a:ext cx="0" cy="2494886"/>
            </a:xfrm>
            <a:prstGeom prst="line">
              <a:avLst/>
            </a:prstGeom>
            <a:ln w="76200">
              <a:solidFill>
                <a:srgbClr val="EFEC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BB690CD-7E1D-4C52-A63C-1F55905C2EC2}"/>
                </a:ext>
              </a:extLst>
            </p:cNvPr>
            <p:cNvSpPr txBox="1"/>
            <p:nvPr/>
          </p:nvSpPr>
          <p:spPr>
            <a:xfrm>
              <a:off x="7584637" y="6896100"/>
              <a:ext cx="1712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사건 발생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BCADBC-21D3-4767-9D7F-5A202A36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227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17" name="Object 17"/>
          <p:cNvSpPr txBox="1"/>
          <p:nvPr/>
        </p:nvSpPr>
        <p:spPr>
          <a:xfrm>
            <a:off x="1542857" y="1097819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선정 배경</a:t>
            </a:r>
            <a:endParaRPr lang="en-US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3404" y="1451762"/>
            <a:ext cx="99109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수의사 인터뷰</a:t>
            </a:r>
            <a:endParaRPr 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4A0EC70-0CE4-415A-B741-5BF1AC40AB9A}"/>
              </a:ext>
            </a:extLst>
          </p:cNvPr>
          <p:cNvSpPr txBox="1"/>
          <p:nvPr/>
        </p:nvSpPr>
        <p:spPr>
          <a:xfrm>
            <a:off x="1565712" y="800100"/>
            <a:ext cx="3938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31D232-6EC3-4531-80BA-0428F379F8EE}"/>
              </a:ext>
            </a:extLst>
          </p:cNvPr>
          <p:cNvGrpSpPr/>
          <p:nvPr/>
        </p:nvGrpSpPr>
        <p:grpSpPr>
          <a:xfrm>
            <a:off x="2819400" y="4739518"/>
            <a:ext cx="12273561" cy="2613406"/>
            <a:chOff x="2819400" y="4739518"/>
            <a:chExt cx="12273561" cy="261340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DD87E5-92C9-4915-8481-53BD7D8DDFD5}"/>
                </a:ext>
              </a:extLst>
            </p:cNvPr>
            <p:cNvGrpSpPr/>
            <p:nvPr/>
          </p:nvGrpSpPr>
          <p:grpSpPr>
            <a:xfrm>
              <a:off x="2819400" y="5390916"/>
              <a:ext cx="9144446" cy="1425331"/>
              <a:chOff x="6385662" y="4415"/>
              <a:chExt cx="9754046" cy="1520348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894E8B6A-01EF-4F5D-8359-92EE086596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3185" b="17856"/>
              <a:stretch/>
            </p:blipFill>
            <p:spPr>
              <a:xfrm>
                <a:off x="6385662" y="4415"/>
                <a:ext cx="9754046" cy="1483548"/>
              </a:xfrm>
              <a:prstGeom prst="rect">
                <a:avLst/>
              </a:prstGeom>
            </p:spPr>
          </p:pic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FEE5CBD1-92FE-4E65-9A6E-3FE389882CAF}"/>
                  </a:ext>
                </a:extLst>
              </p:cNvPr>
              <p:cNvCxnSpPr/>
              <p:nvPr/>
            </p:nvCxnSpPr>
            <p:spPr>
              <a:xfrm>
                <a:off x="12971058" y="340861"/>
                <a:ext cx="920378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9485959D-E549-46C0-BFD4-6DBC6ED63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7273" y="746189"/>
                <a:ext cx="2143306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96E90A0-1524-4200-81D9-BDF03CC4F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67787" y="746189"/>
                <a:ext cx="596934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6355FEA-1540-4589-81DC-937FF3996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9184" y="1159071"/>
                <a:ext cx="1521395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372568A2-534B-4DFB-B086-DA1755F14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76695" y="1159071"/>
                <a:ext cx="2966113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BEF07BF-C0A9-40A6-A2B8-84ED6671C6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5917" y="1524763"/>
                <a:ext cx="3431462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57" name="Picture 2" descr="수의사가 설계한 알약 넥카라 - 펫띵 Pething">
              <a:extLst>
                <a:ext uri="{FF2B5EF4-FFF2-40B4-BE49-F238E27FC236}">
                  <a16:creationId xmlns:a16="http://schemas.microsoft.com/office/drawing/2014/main" id="{2924E0FD-217C-4BA4-BD5C-B62BCDBB1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9555" y="4739518"/>
              <a:ext cx="2613406" cy="2613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C5F17E-188F-468A-9597-7ADF3121B9B8}"/>
              </a:ext>
            </a:extLst>
          </p:cNvPr>
          <p:cNvSpPr txBox="1"/>
          <p:nvPr/>
        </p:nvSpPr>
        <p:spPr>
          <a:xfrm>
            <a:off x="5357443" y="3543300"/>
            <a:ext cx="593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의사가 권장하는 습진 관리법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&gt;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27B76-BB03-412D-A635-6F4AB7AB7E11}"/>
              </a:ext>
            </a:extLst>
          </p:cNvPr>
          <p:cNvSpPr txBox="1"/>
          <p:nvPr/>
        </p:nvSpPr>
        <p:spPr>
          <a:xfrm>
            <a:off x="5357443" y="7994950"/>
            <a:ext cx="6587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현실적으로 이 모든 것을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케어하기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어려움</a:t>
            </a:r>
            <a:endParaRPr lang="en-US" altLang="ko-KR" sz="2800" dirty="0">
              <a:solidFill>
                <a:srgbClr val="FF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81777-1A90-45D6-82EA-C8FF7CBF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68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직사각형 961">
            <a:extLst>
              <a:ext uri="{FF2B5EF4-FFF2-40B4-BE49-F238E27FC236}">
                <a16:creationId xmlns:a16="http://schemas.microsoft.com/office/drawing/2014/main" id="{1F4712AA-DB6E-4454-847B-E09C1803CAA0}"/>
              </a:ext>
            </a:extLst>
          </p:cNvPr>
          <p:cNvSpPr/>
          <p:nvPr/>
        </p:nvSpPr>
        <p:spPr>
          <a:xfrm>
            <a:off x="1219200" y="3454784"/>
            <a:ext cx="2590800" cy="305448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3F44DB-9BB2-4584-A371-50580FC23F10}"/>
              </a:ext>
            </a:extLst>
          </p:cNvPr>
          <p:cNvSpPr/>
          <p:nvPr/>
        </p:nvSpPr>
        <p:spPr>
          <a:xfrm>
            <a:off x="1219200" y="3988710"/>
            <a:ext cx="4419600" cy="305448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307729-9F4F-44F8-A733-5DBBBA35D527}"/>
              </a:ext>
            </a:extLst>
          </p:cNvPr>
          <p:cNvSpPr/>
          <p:nvPr/>
        </p:nvSpPr>
        <p:spPr>
          <a:xfrm>
            <a:off x="1219200" y="4533953"/>
            <a:ext cx="4419600" cy="305448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29CCA9-ED19-4AFA-A0D3-2C3A23D6C5AB}"/>
              </a:ext>
            </a:extLst>
          </p:cNvPr>
          <p:cNvSpPr/>
          <p:nvPr/>
        </p:nvSpPr>
        <p:spPr>
          <a:xfrm>
            <a:off x="1219200" y="5112089"/>
            <a:ext cx="4419600" cy="1366981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17" name="Object 17"/>
          <p:cNvSpPr txBox="1"/>
          <p:nvPr/>
        </p:nvSpPr>
        <p:spPr>
          <a:xfrm>
            <a:off x="1542857" y="1097819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선정 배경</a:t>
            </a:r>
            <a:endParaRPr lang="en-US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3404" y="1451762"/>
            <a:ext cx="99109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수의사 인터뷰</a:t>
            </a:r>
            <a:endParaRPr 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4A0EC70-0CE4-415A-B741-5BF1AC40AB9A}"/>
              </a:ext>
            </a:extLst>
          </p:cNvPr>
          <p:cNvSpPr txBox="1"/>
          <p:nvPr/>
        </p:nvSpPr>
        <p:spPr>
          <a:xfrm>
            <a:off x="1565712" y="800100"/>
            <a:ext cx="3938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A748B-4B0A-40E9-B46F-E243E4610DE3}"/>
              </a:ext>
            </a:extLst>
          </p:cNvPr>
          <p:cNvSpPr txBox="1"/>
          <p:nvPr/>
        </p:nvSpPr>
        <p:spPr>
          <a:xfrm>
            <a:off x="893428" y="2598076"/>
            <a:ext cx="4911288" cy="3972691"/>
          </a:xfrm>
          <a:prstGeom prst="rect">
            <a:avLst/>
          </a:prstGeom>
          <a:noFill/>
          <a:ln w="38100">
            <a:solidFill>
              <a:srgbClr val="EFECE9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현실적</a:t>
            </a:r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 치료 방법</a:t>
            </a:r>
            <a:endParaRPr lang="en-US" altLang="ko-KR" sz="1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en-US" altLang="ko-KR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발바닥 털은 짧게 밀어준다</a:t>
            </a:r>
          </a:p>
          <a:p>
            <a:pPr algn="l" fontAlgn="base">
              <a:lnSpc>
                <a:spcPct val="200000"/>
              </a:lnSpc>
            </a:pPr>
            <a:r>
              <a:rPr lang="en-US" altLang="ko-KR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천연비누를 사용하여 청결한 상태로 만들어준다</a:t>
            </a:r>
          </a:p>
          <a:p>
            <a:pPr algn="l" fontAlgn="base">
              <a:lnSpc>
                <a:spcPct val="200000"/>
              </a:lnSpc>
            </a:pPr>
            <a:r>
              <a:rPr lang="en-US" altLang="ko-KR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드라이기를 이용해 털을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100%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말려준다</a:t>
            </a:r>
          </a:p>
          <a:p>
            <a:pPr algn="l" fontAlgn="base">
              <a:lnSpc>
                <a:spcPct val="200000"/>
              </a:lnSpc>
            </a:pPr>
            <a:r>
              <a:rPr lang="en-US" altLang="ko-KR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발사탕이 생기면 강아지 연고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스프레이를 </a:t>
            </a:r>
            <a:endParaRPr lang="en-US" altLang="ko-KR" i="0" dirty="0">
              <a:solidFill>
                <a:srgbClr val="333333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en-US" altLang="ko-KR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하루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1~2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 꾸준하게 발라준다</a:t>
            </a:r>
            <a:endParaRPr lang="en-US" altLang="ko-KR" i="0" dirty="0">
              <a:solidFill>
                <a:srgbClr val="333333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    발바닥이 건조한 경우 보습제를 발라준다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i="0" dirty="0">
              <a:solidFill>
                <a:srgbClr val="333333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18FDE-8FBF-4E26-BD60-B05CB14622F1}"/>
              </a:ext>
            </a:extLst>
          </p:cNvPr>
          <p:cNvSpPr txBox="1"/>
          <p:nvPr/>
        </p:nvSpPr>
        <p:spPr>
          <a:xfrm>
            <a:off x="6247629" y="3390899"/>
            <a:ext cx="34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trike="sngStrike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미용사가 해결해야 하는 부분</a:t>
            </a:r>
            <a:endParaRPr lang="en-US" altLang="ko-KR" strike="sngStrike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C88B6D-0470-4D86-B70D-C33EA47D41DD}"/>
              </a:ext>
            </a:extLst>
          </p:cNvPr>
          <p:cNvSpPr txBox="1"/>
          <p:nvPr/>
        </p:nvSpPr>
        <p:spPr>
          <a:xfrm>
            <a:off x="6247630" y="3968848"/>
            <a:ext cx="394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 만지는 것을 싫어하는 강아지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535844-B936-4635-BFE5-BBFA40F72F51}"/>
              </a:ext>
            </a:extLst>
          </p:cNvPr>
          <p:cNvSpPr txBox="1"/>
          <p:nvPr/>
        </p:nvSpPr>
        <p:spPr>
          <a:xfrm>
            <a:off x="6247630" y="4518806"/>
            <a:ext cx="394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드라이기 싫어하는 강아지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D9223-D093-4CA1-B09F-45F77D9E9016}"/>
              </a:ext>
            </a:extLst>
          </p:cNvPr>
          <p:cNvSpPr txBox="1"/>
          <p:nvPr/>
        </p:nvSpPr>
        <p:spPr>
          <a:xfrm>
            <a:off x="6260330" y="5062006"/>
            <a:ext cx="448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발에 다가가는 것조차 싫어하는 강아지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87D1AE6-D88E-4168-93BF-D62AF6ADEFFB}"/>
              </a:ext>
            </a:extLst>
          </p:cNvPr>
          <p:cNvGrpSpPr/>
          <p:nvPr/>
        </p:nvGrpSpPr>
        <p:grpSpPr>
          <a:xfrm>
            <a:off x="6423351" y="2598874"/>
            <a:ext cx="5441297" cy="646331"/>
            <a:chOff x="3962400" y="2247900"/>
            <a:chExt cx="5441297" cy="646331"/>
          </a:xfrm>
        </p:grpSpPr>
        <p:sp>
          <p:nvSpPr>
            <p:cNvPr id="8" name="리본: 위로 구부러지고 기울어짐 7">
              <a:extLst>
                <a:ext uri="{FF2B5EF4-FFF2-40B4-BE49-F238E27FC236}">
                  <a16:creationId xmlns:a16="http://schemas.microsoft.com/office/drawing/2014/main" id="{5D79F5D1-B514-4996-8077-C7A9D453A5C2}"/>
                </a:ext>
              </a:extLst>
            </p:cNvPr>
            <p:cNvSpPr/>
            <p:nvPr/>
          </p:nvSpPr>
          <p:spPr>
            <a:xfrm>
              <a:off x="3962400" y="2247900"/>
              <a:ext cx="2823948" cy="646331"/>
            </a:xfrm>
            <a:prstGeom prst="ellipseRibbon2">
              <a:avLst>
                <a:gd name="adj1" fmla="val 25000"/>
                <a:gd name="adj2" fmla="val 71528"/>
                <a:gd name="adj3" fmla="val 10535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EASY?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229D962-9EE7-4837-9CD1-FCF9F1444A6C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6797679" y="2639651"/>
              <a:ext cx="701018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0DB31-4C12-48BF-91E3-1C6624B8278F}"/>
                </a:ext>
              </a:extLst>
            </p:cNvPr>
            <p:cNvSpPr txBox="1"/>
            <p:nvPr/>
          </p:nvSpPr>
          <p:spPr>
            <a:xfrm>
              <a:off x="7498697" y="2454985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목표 고객은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X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585F5FD-C3B0-45F2-B2DA-405C54CBA289}"/>
              </a:ext>
            </a:extLst>
          </p:cNvPr>
          <p:cNvGrpSpPr/>
          <p:nvPr/>
        </p:nvGrpSpPr>
        <p:grpSpPr>
          <a:xfrm>
            <a:off x="6416142" y="5759878"/>
            <a:ext cx="5441297" cy="646331"/>
            <a:chOff x="3962400" y="2247900"/>
            <a:chExt cx="5441297" cy="646331"/>
          </a:xfrm>
        </p:grpSpPr>
        <p:sp>
          <p:nvSpPr>
            <p:cNvPr id="42" name="리본: 위로 구부러지고 기울어짐 41">
              <a:extLst>
                <a:ext uri="{FF2B5EF4-FFF2-40B4-BE49-F238E27FC236}">
                  <a16:creationId xmlns:a16="http://schemas.microsoft.com/office/drawing/2014/main" id="{AE08713A-9466-44C7-A0FE-9C320008E90A}"/>
                </a:ext>
              </a:extLst>
            </p:cNvPr>
            <p:cNvSpPr/>
            <p:nvPr/>
          </p:nvSpPr>
          <p:spPr>
            <a:xfrm>
              <a:off x="3962400" y="2247900"/>
              <a:ext cx="2823948" cy="646331"/>
            </a:xfrm>
            <a:prstGeom prst="ellipseRibbon2">
              <a:avLst>
                <a:gd name="adj1" fmla="val 25000"/>
                <a:gd name="adj2" fmla="val 71528"/>
                <a:gd name="adj3" fmla="val 1053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공감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B73CC1E-1AD6-4466-A3CF-7B4953B0279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6797679" y="2639651"/>
              <a:ext cx="701018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32F94B-5F01-40EB-BE82-35A824886742}"/>
                </a:ext>
              </a:extLst>
            </p:cNvPr>
            <p:cNvSpPr txBox="1"/>
            <p:nvPr/>
          </p:nvSpPr>
          <p:spPr>
            <a:xfrm>
              <a:off x="7498697" y="2454985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목표 고객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O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9EA404C-EF9A-4501-BD35-DBA219B0460F}"/>
              </a:ext>
            </a:extLst>
          </p:cNvPr>
          <p:cNvGrpSpPr/>
          <p:nvPr/>
        </p:nvGrpSpPr>
        <p:grpSpPr>
          <a:xfrm>
            <a:off x="10197329" y="3164504"/>
            <a:ext cx="7579477" cy="6735553"/>
            <a:chOff x="10232543" y="1386044"/>
            <a:chExt cx="7579477" cy="673555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37B1B1-DDB5-4AAB-AFDB-7E4ECE1D18AC}"/>
                </a:ext>
              </a:extLst>
            </p:cNvPr>
            <p:cNvGrpSpPr/>
            <p:nvPr/>
          </p:nvGrpSpPr>
          <p:grpSpPr>
            <a:xfrm>
              <a:off x="10232543" y="1721338"/>
              <a:ext cx="7579477" cy="6141938"/>
              <a:chOff x="10616081" y="571950"/>
              <a:chExt cx="7579477" cy="614193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1C5FC1-065B-44C9-96B1-8F6551236863}"/>
                  </a:ext>
                </a:extLst>
              </p:cNvPr>
              <p:cNvSpPr txBox="1"/>
              <p:nvPr/>
            </p:nvSpPr>
            <p:spPr>
              <a:xfrm>
                <a:off x="11985988" y="571950"/>
                <a:ext cx="6209570" cy="6141938"/>
              </a:xfrm>
              <a:prstGeom prst="rect">
                <a:avLst/>
              </a:prstGeom>
              <a:solidFill>
                <a:srgbClr val="F8F7F6"/>
              </a:solidFill>
              <a:ln>
                <a:solidFill>
                  <a:srgbClr val="E9E4E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담당 수의사님과 </a:t>
                </a:r>
                <a:r>
                  <a:rPr lang="ko-KR" altLang="en-US" sz="2400" b="1" dirty="0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실제</a:t>
                </a:r>
                <a:r>
                  <a:rPr lang="ko-KR" altLang="en-US" sz="24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  <a:r>
                  <a:rPr lang="en-US" altLang="ko-KR" sz="2400" b="1" dirty="0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Interview</a:t>
                </a:r>
                <a:r>
                  <a:rPr lang="ko-KR" altLang="en-US" sz="24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中</a:t>
                </a:r>
                <a:endPara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lphaUcPeriod" startAt="17"/>
                </a:pPr>
                <a:r>
                  <a:rPr lang="ko-KR" altLang="en-US" sz="20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강아지가 사람이 발바닥을 만지는 것을 싫어하는 비율이 대략 어느정도 될까요</a:t>
                </a:r>
                <a:r>
                  <a:rPr lang="en-US" altLang="ko-KR" sz="20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?</a:t>
                </a:r>
              </a:p>
              <a:p>
                <a:pPr marL="342900" indent="-342900">
                  <a:lnSpc>
                    <a:spcPct val="150000"/>
                  </a:lnSpc>
                  <a:buAutoNum type="alphaUcPeriod"/>
                </a:pP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대략적으로 </a:t>
                </a:r>
                <a:r>
                  <a:rPr lang="en-US" altLang="ko-KR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60~70% </a:t>
                </a:r>
                <a:r>
                  <a:rPr lang="ko-KR" altLang="en-US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정도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는 싫어합니다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. 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특히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고양이가 더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발 만지는 것에 대한 거부감이 심합니다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lphaUcPeriod" startAt="17"/>
                </a:pPr>
                <a:r>
                  <a:rPr lang="ko-KR" altLang="en-US" sz="20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발바닥에 약을 밟아서 묻혀도 약의 효과가 있을까요</a:t>
                </a:r>
                <a:r>
                  <a:rPr lang="en-US" altLang="ko-KR" sz="20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?</a:t>
                </a:r>
              </a:p>
              <a:p>
                <a:pPr marL="342900" indent="-342900">
                  <a:lnSpc>
                    <a:spcPct val="150000"/>
                  </a:lnSpc>
                  <a:buAutoNum type="alphaUcPeriod"/>
                </a:pP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일단 밟아서 묻혀도 </a:t>
                </a:r>
                <a:r>
                  <a:rPr lang="ko-KR" altLang="en-US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묻기만 하면 흡수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가 됩니다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. 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근데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약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연고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)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을 묻힌 후 바닥을 바로 밟게 되면 효과가 떨어져서 안고 있어 주는 것이 좋습니다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     그래서 요즘 스프레이는 안지 않아도 </a:t>
                </a:r>
                <a:r>
                  <a:rPr lang="ko-KR" altLang="en-US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금방 </a:t>
                </a:r>
                <a:endParaRPr lang="en-US" altLang="ko-KR" sz="2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     </a:t>
                </a:r>
                <a:r>
                  <a:rPr lang="ko-KR" altLang="en-US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마를 수 있게끔 알코올성</a:t>
                </a:r>
                <a:r>
                  <a: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으로 많이 나오는 편입니다</a:t>
                </a:r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.</a:t>
                </a:r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B43498BA-52B1-4FAE-BD0E-FE20660B06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6081" y="6025652"/>
                <a:ext cx="1193800" cy="0"/>
              </a:xfrm>
              <a:prstGeom prst="straightConnector1">
                <a:avLst/>
              </a:prstGeom>
              <a:ln w="19050">
                <a:solidFill>
                  <a:srgbClr val="C4B591"/>
                </a:solidFill>
                <a:prstDash val="dashDot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96572B5-8096-485B-9AA8-309C39788485}"/>
                </a:ext>
              </a:extLst>
            </p:cNvPr>
            <p:cNvSpPr/>
            <p:nvPr/>
          </p:nvSpPr>
          <p:spPr>
            <a:xfrm rot="18870452">
              <a:off x="11218630" y="1838022"/>
              <a:ext cx="1118615" cy="21466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0C2CFF1-6C6A-43D6-9CEA-D38F1CD2F5FE}"/>
                </a:ext>
              </a:extLst>
            </p:cNvPr>
            <p:cNvSpPr/>
            <p:nvPr/>
          </p:nvSpPr>
          <p:spPr>
            <a:xfrm rot="18385190">
              <a:off x="17005465" y="7454960"/>
              <a:ext cx="1118615" cy="21466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4F9CDABB-E8DF-4773-AB51-46EE26E92471}"/>
              </a:ext>
            </a:extLst>
          </p:cNvPr>
          <p:cNvGrpSpPr/>
          <p:nvPr/>
        </p:nvGrpSpPr>
        <p:grpSpPr>
          <a:xfrm>
            <a:off x="735339" y="7124700"/>
            <a:ext cx="9538561" cy="2697361"/>
            <a:chOff x="735339" y="7124700"/>
            <a:chExt cx="9538561" cy="26973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CF6DB3-411D-4B2C-9620-40838D46E665}"/>
                </a:ext>
              </a:extLst>
            </p:cNvPr>
            <p:cNvSpPr txBox="1"/>
            <p:nvPr/>
          </p:nvSpPr>
          <p:spPr>
            <a:xfrm>
              <a:off x="1979122" y="8801100"/>
              <a:ext cx="82947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수의사 인터뷰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를 통해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“</a:t>
              </a:r>
              <a:r>
                <a:rPr lang="ko-KR" altLang="en-US" sz="2000" b="1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같은 상황을 겪는 분이 더 있을 것이다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”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라는 것을 인지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B8DD9F-B2DC-4D79-B4A0-A0F7E2D94722}"/>
                </a:ext>
              </a:extLst>
            </p:cNvPr>
            <p:cNvSpPr txBox="1"/>
            <p:nvPr/>
          </p:nvSpPr>
          <p:spPr>
            <a:xfrm>
              <a:off x="735339" y="7478351"/>
              <a:ext cx="932620" cy="1856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제작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동기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Story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5749735-1112-4FB1-89AA-7FC5140F95C6}"/>
                </a:ext>
              </a:extLst>
            </p:cNvPr>
            <p:cNvCxnSpPr>
              <a:cxnSpLocks/>
            </p:cNvCxnSpPr>
            <p:nvPr/>
          </p:nvCxnSpPr>
          <p:spPr>
            <a:xfrm>
              <a:off x="1773148" y="7124700"/>
              <a:ext cx="0" cy="2697361"/>
            </a:xfrm>
            <a:prstGeom prst="line">
              <a:avLst/>
            </a:prstGeom>
            <a:ln w="76200">
              <a:solidFill>
                <a:srgbClr val="EFEC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08B17-6968-4FBD-B81E-D53A09AC7F49}"/>
                </a:ext>
              </a:extLst>
            </p:cNvPr>
            <p:cNvSpPr txBox="1"/>
            <p:nvPr/>
          </p:nvSpPr>
          <p:spPr>
            <a:xfrm>
              <a:off x="1979122" y="7124700"/>
              <a:ext cx="3050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난관 봉착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&amp;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의문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81C371-4B58-48CE-AC87-21A6D9FA4B79}"/>
                </a:ext>
              </a:extLst>
            </p:cNvPr>
            <p:cNvSpPr txBox="1"/>
            <p:nvPr/>
          </p:nvSpPr>
          <p:spPr>
            <a:xfrm>
              <a:off x="1979122" y="7624956"/>
              <a:ext cx="741157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나의 강아지도 치료해야 하는데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거부 반응이 심함에 스트레스 받음</a:t>
              </a:r>
              <a:endParaRPr lang="en-US" altLang="ko-KR" sz="200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ex.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약 스프레이를 들고가면 짖음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뿌리면 도망가거나 물려고 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 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넥카라도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같은 반응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817983-CF77-4A34-8646-1699A71B0DD7}"/>
                </a:ext>
              </a:extLst>
            </p:cNvPr>
            <p:cNvSpPr txBox="1"/>
            <p:nvPr/>
          </p:nvSpPr>
          <p:spPr>
            <a:xfrm>
              <a:off x="1979122" y="9421951"/>
              <a:ext cx="79733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그렇다면 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“</a:t>
              </a:r>
              <a:r>
                <a:rPr lang="ko-KR" altLang="en-US" sz="2000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어떻게 해결을 해야 할까</a:t>
              </a:r>
              <a:r>
                <a:rPr lang="en-US" altLang="ko-KR" sz="2000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?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”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253E90-059E-46BC-BD8B-D89E3D2D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67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" grpId="0" animBg="1"/>
      <p:bldP spid="68" grpId="0" animBg="1"/>
      <p:bldP spid="69" grpId="0" animBg="1"/>
      <p:bldP spid="70" grpId="0" animBg="1"/>
      <p:bldP spid="10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17" name="Object 17"/>
          <p:cNvSpPr txBox="1"/>
          <p:nvPr/>
        </p:nvSpPr>
        <p:spPr>
          <a:xfrm>
            <a:off x="1542857" y="1097819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선정 배경</a:t>
            </a:r>
            <a:endParaRPr lang="en-US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3404" y="1451762"/>
            <a:ext cx="99109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해결 방안 착안 </a:t>
            </a:r>
            <a:r>
              <a:rPr lang="en-US" altLang="ko-KR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&amp; </a:t>
            </a:r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시장 </a:t>
            </a:r>
            <a:endParaRPr 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4A0EC70-0CE4-415A-B741-5BF1AC40AB9A}"/>
              </a:ext>
            </a:extLst>
          </p:cNvPr>
          <p:cNvSpPr txBox="1"/>
          <p:nvPr/>
        </p:nvSpPr>
        <p:spPr>
          <a:xfrm>
            <a:off x="1565712" y="800100"/>
            <a:ext cx="3938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4833A7-97A1-4FEE-9233-796687D3E38B}"/>
              </a:ext>
            </a:extLst>
          </p:cNvPr>
          <p:cNvGrpSpPr/>
          <p:nvPr/>
        </p:nvGrpSpPr>
        <p:grpSpPr>
          <a:xfrm>
            <a:off x="735339" y="7124700"/>
            <a:ext cx="9675209" cy="2494886"/>
            <a:chOff x="735339" y="7124700"/>
            <a:chExt cx="9675209" cy="24948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ED84EF-130C-47FC-A103-38F92D1BEA0F}"/>
                </a:ext>
              </a:extLst>
            </p:cNvPr>
            <p:cNvSpPr txBox="1"/>
            <p:nvPr/>
          </p:nvSpPr>
          <p:spPr>
            <a:xfrm>
              <a:off x="735339" y="7378603"/>
              <a:ext cx="932620" cy="1856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제작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동기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Story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904A852-93CD-4696-86A9-EC35685B1ADF}"/>
                </a:ext>
              </a:extLst>
            </p:cNvPr>
            <p:cNvCxnSpPr/>
            <p:nvPr/>
          </p:nvCxnSpPr>
          <p:spPr>
            <a:xfrm>
              <a:off x="1773148" y="7124700"/>
              <a:ext cx="0" cy="2494886"/>
            </a:xfrm>
            <a:prstGeom prst="line">
              <a:avLst/>
            </a:prstGeom>
            <a:ln w="76200">
              <a:solidFill>
                <a:srgbClr val="EFEC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374C4B-D698-4960-9E17-8BA38110C0B7}"/>
                </a:ext>
              </a:extLst>
            </p:cNvPr>
            <p:cNvSpPr txBox="1"/>
            <p:nvPr/>
          </p:nvSpPr>
          <p:spPr>
            <a:xfrm>
              <a:off x="1979122" y="7274262"/>
              <a:ext cx="3050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3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결정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04F9F3-9D05-4209-ABC1-BA5BCA842D6A}"/>
                </a:ext>
              </a:extLst>
            </p:cNvPr>
            <p:cNvSpPr txBox="1"/>
            <p:nvPr/>
          </p:nvSpPr>
          <p:spPr>
            <a:xfrm>
              <a:off x="1979122" y="7848190"/>
              <a:ext cx="8431426" cy="971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문제 해결 아이디어 떠오름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펫코노미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시장의 확대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821A8B-A8AA-496B-8B4F-E9A9FF015CA6}"/>
              </a:ext>
            </a:extLst>
          </p:cNvPr>
          <p:cNvGrpSpPr/>
          <p:nvPr/>
        </p:nvGrpSpPr>
        <p:grpSpPr>
          <a:xfrm>
            <a:off x="980752" y="2367271"/>
            <a:ext cx="2962277" cy="4459451"/>
            <a:chOff x="5372264" y="3460387"/>
            <a:chExt cx="2962277" cy="4459451"/>
          </a:xfrm>
        </p:grpSpPr>
        <p:pic>
          <p:nvPicPr>
            <p:cNvPr id="2050" name="Picture 2" descr="2019 KBS 연예대상 강형...">
              <a:extLst>
                <a:ext uri="{FF2B5EF4-FFF2-40B4-BE49-F238E27FC236}">
                  <a16:creationId xmlns:a16="http://schemas.microsoft.com/office/drawing/2014/main" id="{8AB618F9-56BA-4763-90C5-6C3AC92DA0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77"/>
            <a:stretch/>
          </p:blipFill>
          <p:spPr bwMode="auto">
            <a:xfrm>
              <a:off x="5372266" y="3460387"/>
              <a:ext cx="2962275" cy="3027720"/>
            </a:xfrm>
            <a:prstGeom prst="rect">
              <a:avLst/>
            </a:prstGeom>
            <a:noFill/>
            <a:ln>
              <a:solidFill>
                <a:srgbClr val="EFECE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F7122E-BEA4-4AC5-B922-2DBAF8DB031D}"/>
                </a:ext>
              </a:extLst>
            </p:cNvPr>
            <p:cNvSpPr txBox="1"/>
            <p:nvPr/>
          </p:nvSpPr>
          <p:spPr>
            <a:xfrm>
              <a:off x="5372264" y="6565621"/>
              <a:ext cx="2962275" cy="1354217"/>
            </a:xfrm>
            <a:prstGeom prst="rect">
              <a:avLst/>
            </a:prstGeom>
            <a:noFill/>
            <a:ln w="38100">
              <a:solidFill>
                <a:srgbClr val="EFECE9"/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강형욱 </a:t>
              </a:r>
              <a:r>
                <a:rPr lang="en-US" altLang="ko-KR" sz="18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반려</a:t>
              </a:r>
              <a:r>
                <a:rPr lang="ko-KR" altLang="en-US" sz="18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견</a:t>
              </a:r>
              <a:r>
                <a:rPr lang="ko-KR" altLang="en-US" sz="18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18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훈련사</a:t>
              </a:r>
              <a:r>
                <a:rPr lang="en-US" altLang="ko-KR" sz="18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‘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세상에 나쁜 개는 없다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’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‘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개밥 주는 남자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’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‘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개는 훌륭하다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’</a:t>
              </a:r>
            </a:p>
            <a:p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외 다수 방송 출연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EF2E50-25A3-4AFE-B7D4-9CB1A2AAF3F1}"/>
              </a:ext>
            </a:extLst>
          </p:cNvPr>
          <p:cNvGrpSpPr/>
          <p:nvPr/>
        </p:nvGrpSpPr>
        <p:grpSpPr>
          <a:xfrm>
            <a:off x="4431836" y="2371968"/>
            <a:ext cx="5794090" cy="4454754"/>
            <a:chOff x="3863817" y="2316514"/>
            <a:chExt cx="5794090" cy="434226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331FA53-7036-4CD5-8279-E621397DAEF1}"/>
                </a:ext>
              </a:extLst>
            </p:cNvPr>
            <p:cNvSpPr txBox="1"/>
            <p:nvPr/>
          </p:nvSpPr>
          <p:spPr>
            <a:xfrm>
              <a:off x="3863817" y="2316514"/>
              <a:ext cx="5794090" cy="80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2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&lt; </a:t>
              </a:r>
              <a:r>
                <a:rPr lang="ko-KR" altLang="en-US" sz="2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강형욱의 산책 후 </a:t>
              </a:r>
              <a:r>
                <a:rPr lang="ko-KR" altLang="en-US" sz="2000" dirty="0">
                  <a:solidFill>
                    <a:schemeClr val="accent2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스트레스 없이 강아지 발 닦이기 </a:t>
              </a:r>
              <a:r>
                <a:rPr lang="en-US" altLang="ko-KR" sz="2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&gt;</a:t>
              </a:r>
            </a:p>
            <a:p>
              <a:pPr marL="285750" indent="-285750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1) </a:t>
              </a:r>
              <a:r>
                <a:rPr lang="ko-KR" altLang="en-US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물을 뿌리고 </a:t>
              </a:r>
              <a:r>
                <a:rPr lang="ko-KR" altLang="en-US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간식을 주며</a:t>
              </a:r>
              <a:r>
                <a:rPr lang="ko-KR" altLang="en-US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강아지를 걷게 한다</a:t>
              </a:r>
              <a:r>
                <a: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1CDEFB-D9F0-40AD-841D-B323198E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872" y="3255320"/>
              <a:ext cx="2517186" cy="143384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A2B891-B4C6-424B-8106-C44A5E01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8590" y="3258452"/>
              <a:ext cx="2517186" cy="142704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1853F8-E23A-48E8-B673-3C3B7316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0623" y="5218069"/>
              <a:ext cx="2520436" cy="144070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8944201-DC6C-4D15-8CE4-0DEA613DE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8590" y="5223802"/>
              <a:ext cx="2498907" cy="142704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6447C6-1D81-43C2-94D1-0F728AE9D458}"/>
                </a:ext>
              </a:extLst>
            </p:cNvPr>
            <p:cNvSpPr txBox="1"/>
            <p:nvPr/>
          </p:nvSpPr>
          <p:spPr>
            <a:xfrm>
              <a:off x="3863818" y="4797278"/>
              <a:ext cx="49945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2) </a:t>
              </a:r>
              <a:r>
                <a:rPr lang="ko-KR" altLang="en-US" sz="1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수건 위를 돌아다니면 끝</a:t>
              </a:r>
              <a:r>
                <a:rPr lang="en-US" altLang="ko-KR" sz="1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! </a:t>
              </a:r>
              <a:endParaRPr lang="ko-KR" altLang="en-US" sz="1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83" name="그룹 982">
            <a:extLst>
              <a:ext uri="{FF2B5EF4-FFF2-40B4-BE49-F238E27FC236}">
                <a16:creationId xmlns:a16="http://schemas.microsoft.com/office/drawing/2014/main" id="{850A7C30-874D-4C37-B744-5FF3A2C51CFF}"/>
              </a:ext>
            </a:extLst>
          </p:cNvPr>
          <p:cNvGrpSpPr/>
          <p:nvPr/>
        </p:nvGrpSpPr>
        <p:grpSpPr>
          <a:xfrm>
            <a:off x="5277301" y="7019292"/>
            <a:ext cx="4994505" cy="2954015"/>
            <a:chOff x="3576223" y="2277242"/>
            <a:chExt cx="6725808" cy="3977999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C235FB83-973E-4208-A7B3-6EFBBFCB9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6223" y="2277242"/>
              <a:ext cx="6725808" cy="3977999"/>
            </a:xfrm>
            <a:prstGeom prst="rect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81" name="직선 화살표 연결선 980">
              <a:extLst>
                <a:ext uri="{FF2B5EF4-FFF2-40B4-BE49-F238E27FC236}">
                  <a16:creationId xmlns:a16="http://schemas.microsoft.com/office/drawing/2014/main" id="{22D0D707-FEAF-49F0-B4D6-DFE42FFE2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399" y="2620595"/>
              <a:ext cx="4950327" cy="1686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94" name="그룹 993">
            <a:extLst>
              <a:ext uri="{FF2B5EF4-FFF2-40B4-BE49-F238E27FC236}">
                <a16:creationId xmlns:a16="http://schemas.microsoft.com/office/drawing/2014/main" id="{D0B959F5-126F-4251-92B0-F5069335C802}"/>
              </a:ext>
            </a:extLst>
          </p:cNvPr>
          <p:cNvGrpSpPr/>
          <p:nvPr/>
        </p:nvGrpSpPr>
        <p:grpSpPr>
          <a:xfrm>
            <a:off x="10614170" y="2549203"/>
            <a:ext cx="7471622" cy="7424104"/>
            <a:chOff x="10614170" y="2195482"/>
            <a:chExt cx="7471622" cy="7424104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4F8B172-0384-432C-A5A0-CE9D3BA37FEC}"/>
                </a:ext>
              </a:extLst>
            </p:cNvPr>
            <p:cNvSpPr/>
            <p:nvPr/>
          </p:nvSpPr>
          <p:spPr>
            <a:xfrm>
              <a:off x="10614170" y="2195482"/>
              <a:ext cx="7411572" cy="7424103"/>
            </a:xfrm>
            <a:prstGeom prst="rect">
              <a:avLst/>
            </a:prstGeom>
            <a:solidFill>
              <a:srgbClr val="F8F7F6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63" name="그룹 962">
              <a:extLst>
                <a:ext uri="{FF2B5EF4-FFF2-40B4-BE49-F238E27FC236}">
                  <a16:creationId xmlns:a16="http://schemas.microsoft.com/office/drawing/2014/main" id="{C360FD04-8054-4F3D-AB3D-6174C497E95B}"/>
                </a:ext>
              </a:extLst>
            </p:cNvPr>
            <p:cNvGrpSpPr/>
            <p:nvPr/>
          </p:nvGrpSpPr>
          <p:grpSpPr>
            <a:xfrm>
              <a:off x="10787104" y="2247900"/>
              <a:ext cx="7128585" cy="7019166"/>
              <a:chOff x="11613051" y="4962560"/>
              <a:chExt cx="4695826" cy="4623749"/>
            </a:xfrm>
          </p:grpSpPr>
          <p:grpSp>
            <p:nvGrpSpPr>
              <p:cNvPr id="961" name="그룹 960">
                <a:extLst>
                  <a:ext uri="{FF2B5EF4-FFF2-40B4-BE49-F238E27FC236}">
                    <a16:creationId xmlns:a16="http://schemas.microsoft.com/office/drawing/2014/main" id="{C0F3FDFC-03B6-41D8-BA8E-70496103C777}"/>
                  </a:ext>
                </a:extLst>
              </p:cNvPr>
              <p:cNvGrpSpPr/>
              <p:nvPr/>
            </p:nvGrpSpPr>
            <p:grpSpPr>
              <a:xfrm>
                <a:off x="11613051" y="4962560"/>
                <a:ext cx="4695826" cy="4623749"/>
                <a:chOff x="6796086" y="3067900"/>
                <a:chExt cx="4695826" cy="4623749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AF0DA696-EE7C-4A25-9C84-0C9A7B22B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96087" y="3067900"/>
                  <a:ext cx="4695825" cy="587760"/>
                </a:xfrm>
                <a:prstGeom prst="rect">
                  <a:avLst/>
                </a:prstGeom>
              </p:spPr>
            </p:pic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69768C2-2BE0-4A58-93B0-399C25052577}"/>
                    </a:ext>
                  </a:extLst>
                </p:cNvPr>
                <p:cNvGrpSpPr/>
                <p:nvPr/>
              </p:nvGrpSpPr>
              <p:grpSpPr>
                <a:xfrm>
                  <a:off x="6796086" y="3629840"/>
                  <a:ext cx="4695826" cy="4061809"/>
                  <a:chOff x="6796086" y="3629840"/>
                  <a:chExt cx="4695826" cy="4061809"/>
                </a:xfrm>
              </p:grpSpPr>
              <p:pic>
                <p:nvPicPr>
                  <p:cNvPr id="57" name="그림 56">
                    <a:extLst>
                      <a:ext uri="{FF2B5EF4-FFF2-40B4-BE49-F238E27FC236}">
                        <a16:creationId xmlns:a16="http://schemas.microsoft.com/office/drawing/2014/main" id="{5730E169-8F03-43B8-9028-802634DCC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796087" y="3629840"/>
                    <a:ext cx="4695825" cy="2743200"/>
                  </a:xfrm>
                  <a:prstGeom prst="rect">
                    <a:avLst/>
                  </a:prstGeom>
                </p:spPr>
              </p:pic>
              <p:pic>
                <p:nvPicPr>
                  <p:cNvPr id="61" name="그림 60">
                    <a:extLst>
                      <a:ext uri="{FF2B5EF4-FFF2-40B4-BE49-F238E27FC236}">
                        <a16:creationId xmlns:a16="http://schemas.microsoft.com/office/drawing/2014/main" id="{DAB2EF99-5F72-4F63-8E37-F793C8DD17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796086" y="6777249"/>
                    <a:ext cx="4695825" cy="914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3ABE75F-A33C-4F4D-9E02-248ABD596BE5}"/>
                  </a:ext>
                </a:extLst>
              </p:cNvPr>
              <p:cNvSpPr txBox="1"/>
              <p:nvPr/>
            </p:nvSpPr>
            <p:spPr>
              <a:xfrm>
                <a:off x="13474998" y="8341191"/>
                <a:ext cx="975115" cy="283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… (</a:t>
                </a:r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중략</a:t>
                </a:r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) …</a:t>
                </a:r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CF5F21-9249-4360-BA48-436D958A5A1C}"/>
                </a:ext>
              </a:extLst>
            </p:cNvPr>
            <p:cNvSpPr txBox="1"/>
            <p:nvPr/>
          </p:nvSpPr>
          <p:spPr>
            <a:xfrm>
              <a:off x="12848577" y="9286460"/>
              <a:ext cx="5237215" cy="333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accent1"/>
                  </a:solidFill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https://www.seoul.co.kr/news/newsView.php?id=20210730500109</a:t>
              </a:r>
              <a:endParaRPr lang="en-US" altLang="ko-KR" sz="1100" dirty="0">
                <a:solidFill>
                  <a:schemeClr val="accent1"/>
                </a:solidFill>
              </a:endParaRPr>
            </a:p>
          </p:txBody>
        </p:sp>
        <p:cxnSp>
          <p:nvCxnSpPr>
            <p:cNvPr id="967" name="직선 연결선 966">
              <a:extLst>
                <a:ext uri="{FF2B5EF4-FFF2-40B4-BE49-F238E27FC236}">
                  <a16:creationId xmlns:a16="http://schemas.microsoft.com/office/drawing/2014/main" id="{6BD2F629-8F91-4C33-B535-332C5A82C2DD}"/>
                </a:ext>
              </a:extLst>
            </p:cNvPr>
            <p:cNvCxnSpPr>
              <a:cxnSpLocks/>
            </p:cNvCxnSpPr>
            <p:nvPr/>
          </p:nvCxnSpPr>
          <p:spPr>
            <a:xfrm>
              <a:off x="12848577" y="2628900"/>
              <a:ext cx="178182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1878796F-FD84-488B-91E2-C91673DD736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3400" y="5067300"/>
              <a:ext cx="1881847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D436479-F5DC-4C9E-8A4E-15E988ED9B21}"/>
                </a:ext>
              </a:extLst>
            </p:cNvPr>
            <p:cNvCxnSpPr>
              <a:cxnSpLocks/>
            </p:cNvCxnSpPr>
            <p:nvPr/>
          </p:nvCxnSpPr>
          <p:spPr>
            <a:xfrm>
              <a:off x="17221200" y="6803345"/>
              <a:ext cx="586447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731E38D-8B6E-401A-8715-6B63E905C43E}"/>
                </a:ext>
              </a:extLst>
            </p:cNvPr>
            <p:cNvCxnSpPr>
              <a:cxnSpLocks/>
            </p:cNvCxnSpPr>
            <p:nvPr/>
          </p:nvCxnSpPr>
          <p:spPr>
            <a:xfrm>
              <a:off x="17009194" y="8496300"/>
              <a:ext cx="44060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74AFDF3B-DDB1-42F2-8FC6-D1F16169B82D}"/>
                </a:ext>
              </a:extLst>
            </p:cNvPr>
            <p:cNvCxnSpPr>
              <a:cxnSpLocks/>
            </p:cNvCxnSpPr>
            <p:nvPr/>
          </p:nvCxnSpPr>
          <p:spPr>
            <a:xfrm>
              <a:off x="10787104" y="5394991"/>
              <a:ext cx="643409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BCA5416-2B66-4A53-9267-0E650D92BAA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7104" y="5753100"/>
              <a:ext cx="170969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CD43F9C2-79AB-41BE-AF5B-E80EB59B9C9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7104" y="7200900"/>
              <a:ext cx="460529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60F3899E-799E-49A9-8BCB-E764F38CA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496800" y="8148320"/>
              <a:ext cx="421752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1A574A7-C5A7-4DAF-AE41-F80AAADB7DE0}"/>
                </a:ext>
              </a:extLst>
            </p:cNvPr>
            <p:cNvCxnSpPr>
              <a:cxnSpLocks/>
            </p:cNvCxnSpPr>
            <p:nvPr/>
          </p:nvCxnSpPr>
          <p:spPr>
            <a:xfrm>
              <a:off x="10876435" y="8877300"/>
              <a:ext cx="3127717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CF5C72-16B7-4293-A45E-F291559F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26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17" name="Object 17"/>
          <p:cNvSpPr txBox="1"/>
          <p:nvPr/>
        </p:nvSpPr>
        <p:spPr>
          <a:xfrm>
            <a:off x="1542857" y="1097819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선정 배경</a:t>
            </a:r>
            <a:endParaRPr lang="en-US"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3404" y="1451762"/>
            <a:ext cx="99109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해결 방안 착안 </a:t>
            </a:r>
            <a:r>
              <a:rPr lang="en-US" altLang="ko-KR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&amp; </a:t>
            </a:r>
            <a:r>
              <a:rPr lang="ko-KR" altLang="en-US" sz="1600" kern="0" spc="-100" dirty="0">
                <a:solidFill>
                  <a:srgbClr val="7878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S-Core Dream 3 Light" pitchFamily="34" charset="0"/>
              </a:rPr>
              <a:t>시장 </a:t>
            </a:r>
            <a:endParaRPr 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4A0EC70-0CE4-415A-B741-5BF1AC40AB9A}"/>
              </a:ext>
            </a:extLst>
          </p:cNvPr>
          <p:cNvSpPr txBox="1"/>
          <p:nvPr/>
        </p:nvSpPr>
        <p:spPr>
          <a:xfrm>
            <a:off x="1565712" y="800100"/>
            <a:ext cx="3938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err="1">
                <a:solidFill>
                  <a:srgbClr val="C7BDB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PetiCure</a:t>
            </a:r>
            <a:endParaRPr 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4833A7-97A1-4FEE-9233-796687D3E38B}"/>
              </a:ext>
            </a:extLst>
          </p:cNvPr>
          <p:cNvGrpSpPr/>
          <p:nvPr/>
        </p:nvGrpSpPr>
        <p:grpSpPr>
          <a:xfrm>
            <a:off x="735339" y="7124700"/>
            <a:ext cx="10161261" cy="2494886"/>
            <a:chOff x="735339" y="7124700"/>
            <a:chExt cx="10161261" cy="24948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ED84EF-130C-47FC-A103-38F92D1BEA0F}"/>
                </a:ext>
              </a:extLst>
            </p:cNvPr>
            <p:cNvSpPr txBox="1"/>
            <p:nvPr/>
          </p:nvSpPr>
          <p:spPr>
            <a:xfrm>
              <a:off x="735339" y="7378603"/>
              <a:ext cx="932620" cy="1856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제작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동기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Story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904A852-93CD-4696-86A9-EC35685B1ADF}"/>
                </a:ext>
              </a:extLst>
            </p:cNvPr>
            <p:cNvCxnSpPr/>
            <p:nvPr/>
          </p:nvCxnSpPr>
          <p:spPr>
            <a:xfrm>
              <a:off x="1773148" y="7124700"/>
              <a:ext cx="0" cy="2494886"/>
            </a:xfrm>
            <a:prstGeom prst="line">
              <a:avLst/>
            </a:prstGeom>
            <a:ln w="76200">
              <a:solidFill>
                <a:srgbClr val="EFEC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374C4B-D698-4960-9E17-8BA38110C0B7}"/>
                </a:ext>
              </a:extLst>
            </p:cNvPr>
            <p:cNvSpPr txBox="1"/>
            <p:nvPr/>
          </p:nvSpPr>
          <p:spPr>
            <a:xfrm>
              <a:off x="1979122" y="7274262"/>
              <a:ext cx="33248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3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결정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04F9F3-9D05-4209-ABC1-BA5BCA842D6A}"/>
                </a:ext>
              </a:extLst>
            </p:cNvPr>
            <p:cNvSpPr txBox="1"/>
            <p:nvPr/>
          </p:nvSpPr>
          <p:spPr>
            <a:xfrm>
              <a:off x="1979122" y="7848190"/>
              <a:ext cx="8917478" cy="971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문제 해결 아이디어 떠오름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펫코노미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시장의 확대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습진 원인의 다양함</a:t>
              </a: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동물병원 내원 주요 원인임을 알게 됨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945F6C-77F8-4E77-8AC0-3DE756C3B083}"/>
                </a:ext>
              </a:extLst>
            </p:cNvPr>
            <p:cNvSpPr txBox="1"/>
            <p:nvPr/>
          </p:nvSpPr>
          <p:spPr>
            <a:xfrm>
              <a:off x="1979122" y="8963680"/>
              <a:ext cx="81426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강아지 발바닥 관리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치료 디바이스 </a:t>
              </a:r>
              <a:r>
                <a:rPr lang="en-US" altLang="ko-KR" sz="2800" b="1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“</a:t>
              </a:r>
              <a:r>
                <a:rPr lang="en-US" altLang="ko-KR" sz="2800" b="1" dirty="0" err="1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PetiCure</a:t>
              </a:r>
              <a:r>
                <a:rPr lang="en-US" altLang="ko-KR" sz="2800" b="1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”</a:t>
              </a:r>
              <a:r>
                <a: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를 만들고자 결심함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DADE59-5A4A-463C-BC57-3AF53690FB5F}"/>
              </a:ext>
            </a:extLst>
          </p:cNvPr>
          <p:cNvGrpSpPr/>
          <p:nvPr/>
        </p:nvGrpSpPr>
        <p:grpSpPr>
          <a:xfrm>
            <a:off x="12143250" y="2292694"/>
            <a:ext cx="5428154" cy="2871904"/>
            <a:chOff x="11985772" y="2262790"/>
            <a:chExt cx="5719366" cy="302597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D44B49-A8BE-4C38-B3B9-47B1247FF5ED}"/>
                </a:ext>
              </a:extLst>
            </p:cNvPr>
            <p:cNvSpPr/>
            <p:nvPr/>
          </p:nvSpPr>
          <p:spPr>
            <a:xfrm>
              <a:off x="11985772" y="2262790"/>
              <a:ext cx="5719366" cy="3025977"/>
            </a:xfrm>
            <a:prstGeom prst="rect">
              <a:avLst/>
            </a:prstGeom>
            <a:solidFill>
              <a:srgbClr val="F8F7F6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F29F186-EE58-4E58-AF51-A6D28B52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5800" y="2464226"/>
              <a:ext cx="5416397" cy="2603074"/>
            </a:xfrm>
            <a:prstGeom prst="rect">
              <a:avLst/>
            </a:prstGeom>
          </p:spPr>
        </p:pic>
      </p:grpSp>
      <p:pic>
        <p:nvPicPr>
          <p:cNvPr id="43" name="Picture 4" descr="압정 사진, 이미지, 일러스트, 캘리그라피 - 크라우드픽">
            <a:extLst>
              <a:ext uri="{FF2B5EF4-FFF2-40B4-BE49-F238E27FC236}">
                <a16:creationId xmlns:a16="http://schemas.microsoft.com/office/drawing/2014/main" id="{13256EAF-B6B5-48F2-93BF-3AA1CAADD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4" t="6999" r="13518" b="65828"/>
          <a:stretch/>
        </p:blipFill>
        <p:spPr bwMode="auto">
          <a:xfrm>
            <a:off x="14706600" y="1904208"/>
            <a:ext cx="522488" cy="8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3D5696-E8CB-4055-9177-597DAB39FF97}"/>
              </a:ext>
            </a:extLst>
          </p:cNvPr>
          <p:cNvGrpSpPr/>
          <p:nvPr/>
        </p:nvGrpSpPr>
        <p:grpSpPr>
          <a:xfrm>
            <a:off x="12143250" y="5054688"/>
            <a:ext cx="5428155" cy="4889412"/>
            <a:chOff x="12143250" y="5054688"/>
            <a:chExt cx="5428155" cy="488941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D7F4087-C58F-44F9-BC75-6604C9898F98}"/>
                </a:ext>
              </a:extLst>
            </p:cNvPr>
            <p:cNvGrpSpPr/>
            <p:nvPr/>
          </p:nvGrpSpPr>
          <p:grpSpPr>
            <a:xfrm>
              <a:off x="12143250" y="5576566"/>
              <a:ext cx="5428155" cy="4367534"/>
              <a:chOff x="12143250" y="5576566"/>
              <a:chExt cx="5428155" cy="4367534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F738E22-3339-4077-8045-5F3736742D91}"/>
                  </a:ext>
                </a:extLst>
              </p:cNvPr>
              <p:cNvSpPr/>
              <p:nvPr/>
            </p:nvSpPr>
            <p:spPr>
              <a:xfrm>
                <a:off x="12143250" y="5576566"/>
                <a:ext cx="5428155" cy="4367534"/>
              </a:xfrm>
              <a:prstGeom prst="rect">
                <a:avLst/>
              </a:prstGeom>
              <a:solidFill>
                <a:srgbClr val="F8F7F6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E73E6CD1-5876-4211-8CC7-FA3282DA972F}"/>
                  </a:ext>
                </a:extLst>
              </p:cNvPr>
              <p:cNvGrpSpPr/>
              <p:nvPr/>
            </p:nvGrpSpPr>
            <p:grpSpPr>
              <a:xfrm>
                <a:off x="12383557" y="5838606"/>
                <a:ext cx="4913842" cy="3969417"/>
                <a:chOff x="8669475" y="4214071"/>
                <a:chExt cx="4509659" cy="3642918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D72B062E-56C4-4407-8042-43715C1CF4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69475" y="4214071"/>
                  <a:ext cx="4509659" cy="1514564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231408D-E0F3-4E59-940E-31DB4734C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9476" y="5742439"/>
                  <a:ext cx="4476750" cy="21145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Picture 4" descr="압정 사진, 이미지, 일러스트, 캘리그라피 - 크라우드픽">
              <a:extLst>
                <a:ext uri="{FF2B5EF4-FFF2-40B4-BE49-F238E27FC236}">
                  <a16:creationId xmlns:a16="http://schemas.microsoft.com/office/drawing/2014/main" id="{471BBC00-3D90-4B09-ADBD-A2E9D8E988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4" t="6999" r="13518" b="65828"/>
            <a:stretch/>
          </p:blipFill>
          <p:spPr bwMode="auto">
            <a:xfrm>
              <a:off x="14706600" y="5054688"/>
              <a:ext cx="522488" cy="84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31C70C-B291-447A-85D2-7C3BF3D01DAB}"/>
              </a:ext>
            </a:extLst>
          </p:cNvPr>
          <p:cNvGrpSpPr/>
          <p:nvPr/>
        </p:nvGrpSpPr>
        <p:grpSpPr>
          <a:xfrm>
            <a:off x="540263" y="2114326"/>
            <a:ext cx="11028275" cy="4954089"/>
            <a:chOff x="540263" y="1849399"/>
            <a:chExt cx="11028275" cy="495408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DAD033E-8C1C-40B5-9DE7-AC53316ECD85}"/>
                </a:ext>
              </a:extLst>
            </p:cNvPr>
            <p:cNvGrpSpPr/>
            <p:nvPr/>
          </p:nvGrpSpPr>
          <p:grpSpPr>
            <a:xfrm>
              <a:off x="551547" y="2292694"/>
              <a:ext cx="11009593" cy="4219780"/>
              <a:chOff x="551547" y="2292694"/>
              <a:chExt cx="11009593" cy="4219780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0E4298A-2187-4E6C-BB87-37BF8DCCE1C6}"/>
                  </a:ext>
                </a:extLst>
              </p:cNvPr>
              <p:cNvGrpSpPr/>
              <p:nvPr/>
            </p:nvGrpSpPr>
            <p:grpSpPr>
              <a:xfrm>
                <a:off x="551547" y="2292694"/>
                <a:ext cx="11009593" cy="4219780"/>
                <a:chOff x="152399" y="2275169"/>
                <a:chExt cx="11658595" cy="4468531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173052A-B9BF-44B7-9EC6-07E1D52D7258}"/>
                    </a:ext>
                  </a:extLst>
                </p:cNvPr>
                <p:cNvSpPr/>
                <p:nvPr/>
              </p:nvSpPr>
              <p:spPr>
                <a:xfrm>
                  <a:off x="152399" y="2275169"/>
                  <a:ext cx="11658595" cy="4468531"/>
                </a:xfrm>
                <a:prstGeom prst="rect">
                  <a:avLst/>
                </a:prstGeom>
                <a:solidFill>
                  <a:srgbClr val="F8F7F6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0B1D1C6D-4651-4B24-A89E-C51F9421891D}"/>
                    </a:ext>
                  </a:extLst>
                </p:cNvPr>
                <p:cNvGrpSpPr/>
                <p:nvPr/>
              </p:nvGrpSpPr>
              <p:grpSpPr>
                <a:xfrm>
                  <a:off x="327177" y="2356326"/>
                  <a:ext cx="11354125" cy="4267035"/>
                  <a:chOff x="6238875" y="2824162"/>
                  <a:chExt cx="12343020" cy="4638675"/>
                </a:xfrm>
              </p:grpSpPr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541C67C9-5B73-4A60-B7F0-9CC367CC72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38875" y="2824162"/>
                    <a:ext cx="5810250" cy="4638675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5C256844-8F25-4457-9AD9-3E8875467B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051971" y="2824162"/>
                    <a:ext cx="6529924" cy="4638674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E3AABA5-9680-4D58-A022-7799C7A54525}"/>
                  </a:ext>
                </a:extLst>
              </p:cNvPr>
              <p:cNvCxnSpPr/>
              <p:nvPr/>
            </p:nvCxnSpPr>
            <p:spPr>
              <a:xfrm>
                <a:off x="3657600" y="5879892"/>
                <a:ext cx="2057400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A6A76D7-7539-4821-8596-B02E8720D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382" y="6134100"/>
                <a:ext cx="1350818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5D0A443-BE3E-41CC-A627-239F6D6DD59E}"/>
                </a:ext>
              </a:extLst>
            </p:cNvPr>
            <p:cNvSpPr/>
            <p:nvPr/>
          </p:nvSpPr>
          <p:spPr>
            <a:xfrm rot="18870452">
              <a:off x="161671" y="2227991"/>
              <a:ext cx="1016923" cy="25973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561D9E5-4823-4D24-ACF6-4A3C44903599}"/>
                </a:ext>
              </a:extLst>
            </p:cNvPr>
            <p:cNvSpPr/>
            <p:nvPr/>
          </p:nvSpPr>
          <p:spPr>
            <a:xfrm rot="18870452">
              <a:off x="10930207" y="6165157"/>
              <a:ext cx="1016923" cy="25973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E221062-CF7F-4528-8880-B69C383CC410}"/>
              </a:ext>
            </a:extLst>
          </p:cNvPr>
          <p:cNvCxnSpPr/>
          <p:nvPr/>
        </p:nvCxnSpPr>
        <p:spPr>
          <a:xfrm>
            <a:off x="16687800" y="4152900"/>
            <a:ext cx="57903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0A02E-A537-4C7A-A524-C2CB5F13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97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그룹 1001">
            <a:extLst>
              <a:ext uri="{FF2B5EF4-FFF2-40B4-BE49-F238E27FC236}">
                <a16:creationId xmlns:a16="http://schemas.microsoft.com/office/drawing/2014/main" id="{58346D4A-4D1B-4354-B63B-2A5A2E574AA8}"/>
              </a:ext>
            </a:extLst>
          </p:cNvPr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42" name="Object 2">
              <a:extLst>
                <a:ext uri="{FF2B5EF4-FFF2-40B4-BE49-F238E27FC236}">
                  <a16:creationId xmlns:a16="http://schemas.microsoft.com/office/drawing/2014/main" id="{33CF83A0-2DC1-4938-89A3-823C4C30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solidFill>
              <a:srgbClr val="E9E4E0"/>
            </a:solidFill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CE1C8478-3A00-4E41-ADA1-565A8D9A7610}"/>
              </a:ext>
            </a:extLst>
          </p:cNvPr>
          <p:cNvSpPr/>
          <p:nvPr/>
        </p:nvSpPr>
        <p:spPr>
          <a:xfrm>
            <a:off x="11518183" y="5849648"/>
            <a:ext cx="3852798" cy="3891915"/>
          </a:xfrm>
          <a:prstGeom prst="ellipse">
            <a:avLst/>
          </a:prstGeom>
          <a:solidFill>
            <a:srgbClr val="C7CE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9BA54D9-874A-4532-8F5E-8E011E475638}"/>
              </a:ext>
            </a:extLst>
          </p:cNvPr>
          <p:cNvSpPr/>
          <p:nvPr/>
        </p:nvSpPr>
        <p:spPr>
          <a:xfrm>
            <a:off x="756550" y="2930878"/>
            <a:ext cx="5370635" cy="5912897"/>
          </a:xfrm>
          <a:prstGeom prst="rect">
            <a:avLst/>
          </a:prstGeom>
          <a:solidFill>
            <a:srgbClr val="F8F7F6"/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6853404" y="1424733"/>
            <a:ext cx="99109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78787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아이템 소개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42857" y="1126390"/>
            <a:ext cx="5728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" pitchFamily="34" charset="0"/>
              </a:rPr>
              <a:t>아이템 설명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 err="1">
                <a:solidFill>
                  <a:srgbClr val="C7BDB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" pitchFamily="34" charset="0"/>
              </a:rPr>
              <a:t>PetiCure</a:t>
            </a:r>
            <a:endParaRPr 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2" name="Picture 2" descr="i619f8f331976c">
            <a:extLst>
              <a:ext uri="{FF2B5EF4-FFF2-40B4-BE49-F238E27FC236}">
                <a16:creationId xmlns:a16="http://schemas.microsoft.com/office/drawing/2014/main" id="{7007AAA3-A889-4158-90B0-1C1FCCDCE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0" t="52353" r="14022" b="38348"/>
          <a:stretch/>
        </p:blipFill>
        <p:spPr bwMode="auto">
          <a:xfrm>
            <a:off x="1080598" y="4873316"/>
            <a:ext cx="4724400" cy="368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782562F-4DCF-459B-B287-55EE8D5CAD23}"/>
              </a:ext>
            </a:extLst>
          </p:cNvPr>
          <p:cNvGrpSpPr/>
          <p:nvPr/>
        </p:nvGrpSpPr>
        <p:grpSpPr>
          <a:xfrm>
            <a:off x="1080598" y="4870917"/>
            <a:ext cx="4724400" cy="3688255"/>
            <a:chOff x="10099024" y="3921901"/>
            <a:chExt cx="4724400" cy="368825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19287FE-0990-4DE0-84DA-2E99F6AA15A7}"/>
                </a:ext>
              </a:extLst>
            </p:cNvPr>
            <p:cNvGrpSpPr/>
            <p:nvPr/>
          </p:nvGrpSpPr>
          <p:grpSpPr>
            <a:xfrm>
              <a:off x="11929983" y="5906585"/>
              <a:ext cx="1902966" cy="999251"/>
              <a:chOff x="11923494" y="7360503"/>
              <a:chExt cx="1902966" cy="999251"/>
            </a:xfrm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909865AB-8051-44C9-BA58-73FB2F9DF5FE}"/>
                  </a:ext>
                </a:extLst>
              </p:cNvPr>
              <p:cNvSpPr/>
              <p:nvPr/>
            </p:nvSpPr>
            <p:spPr>
              <a:xfrm rot="20354233">
                <a:off x="13328846" y="7667863"/>
                <a:ext cx="497614" cy="691891"/>
              </a:xfrm>
              <a:custGeom>
                <a:avLst/>
                <a:gdLst>
                  <a:gd name="connsiteX0" fmla="*/ 497614 w 497614"/>
                  <a:gd name="connsiteY0" fmla="*/ 0 h 691891"/>
                  <a:gd name="connsiteX1" fmla="*/ 497614 w 497614"/>
                  <a:gd name="connsiteY1" fmla="*/ 290561 h 691891"/>
                  <a:gd name="connsiteX2" fmla="*/ 14368 w 497614"/>
                  <a:gd name="connsiteY2" fmla="*/ 691891 h 691891"/>
                  <a:gd name="connsiteX3" fmla="*/ 0 w 497614"/>
                  <a:gd name="connsiteY3" fmla="*/ 691891 h 691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614" h="691891">
                    <a:moveTo>
                      <a:pt x="497614" y="0"/>
                    </a:moveTo>
                    <a:lnTo>
                      <a:pt x="497614" y="290561"/>
                    </a:lnTo>
                    <a:lnTo>
                      <a:pt x="14368" y="691891"/>
                    </a:lnTo>
                    <a:lnTo>
                      <a:pt x="0" y="691891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69D19B4-E7AF-4771-ACAF-DFD025B905DD}"/>
                  </a:ext>
                </a:extLst>
              </p:cNvPr>
              <p:cNvGrpSpPr/>
              <p:nvPr/>
            </p:nvGrpSpPr>
            <p:grpSpPr>
              <a:xfrm>
                <a:off x="11923494" y="7360503"/>
                <a:ext cx="1663710" cy="968514"/>
                <a:chOff x="4809260" y="3512560"/>
                <a:chExt cx="4877200" cy="2839220"/>
              </a:xfrm>
              <a:scene3d>
                <a:camera prst="orthographicFront">
                  <a:rot lat="20505055" lon="145097" rev="20765736"/>
                </a:camera>
                <a:lightRig rig="threePt" dir="t"/>
              </a:scene3d>
            </p:grpSpPr>
            <p:sp>
              <p:nvSpPr>
                <p:cNvPr id="107" name="사각형: 둥근 모서리 106">
                  <a:extLst>
                    <a:ext uri="{FF2B5EF4-FFF2-40B4-BE49-F238E27FC236}">
                      <a16:creationId xmlns:a16="http://schemas.microsoft.com/office/drawing/2014/main" id="{27FBC1EF-6AF8-42F6-8B57-30128781CA5A}"/>
                    </a:ext>
                  </a:extLst>
                </p:cNvPr>
                <p:cNvSpPr/>
                <p:nvPr/>
              </p:nvSpPr>
              <p:spPr>
                <a:xfrm>
                  <a:off x="4809260" y="3512560"/>
                  <a:ext cx="4877200" cy="2839220"/>
                </a:xfrm>
                <a:prstGeom prst="roundRect">
                  <a:avLst>
                    <a:gd name="adj" fmla="val 12463"/>
                  </a:avLst>
                </a:prstGeom>
                <a:gradFill>
                  <a:gsLst>
                    <a:gs pos="0">
                      <a:schemeClr val="accent3">
                        <a:lumMod val="20000"/>
                        <a:lumOff val="80000"/>
                      </a:schemeClr>
                    </a:gs>
                    <a:gs pos="34000">
                      <a:schemeClr val="accent3">
                        <a:lumMod val="40000"/>
                        <a:lumOff val="60000"/>
                      </a:schemeClr>
                    </a:gs>
                    <a:gs pos="61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5400000" scaled="1"/>
                </a:gra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65E0F0C3-F60A-46DA-B40D-CBF172AB7FFD}"/>
                    </a:ext>
                  </a:extLst>
                </p:cNvPr>
                <p:cNvGrpSpPr/>
                <p:nvPr/>
              </p:nvGrpSpPr>
              <p:grpSpPr>
                <a:xfrm>
                  <a:off x="5057393" y="3782153"/>
                  <a:ext cx="4380933" cy="2300031"/>
                  <a:chOff x="929320" y="3579821"/>
                  <a:chExt cx="4380933" cy="2300031"/>
                </a:xfrm>
              </p:grpSpPr>
              <p:grpSp>
                <p:nvGrpSpPr>
                  <p:cNvPr id="109" name="그룹 108">
                    <a:extLst>
                      <a:ext uri="{FF2B5EF4-FFF2-40B4-BE49-F238E27FC236}">
                        <a16:creationId xmlns:a16="http://schemas.microsoft.com/office/drawing/2014/main" id="{DEDB0295-E03B-4AF4-B26A-36BCD4729086}"/>
                      </a:ext>
                    </a:extLst>
                  </p:cNvPr>
                  <p:cNvGrpSpPr/>
                  <p:nvPr/>
                </p:nvGrpSpPr>
                <p:grpSpPr>
                  <a:xfrm>
                    <a:off x="929320" y="3579821"/>
                    <a:ext cx="4380933" cy="2300031"/>
                    <a:chOff x="7334949" y="888949"/>
                    <a:chExt cx="6152451" cy="3230095"/>
                  </a:xfrm>
                  <a:solidFill>
                    <a:schemeClr val="accent6">
                      <a:lumMod val="20000"/>
                      <a:lumOff val="80000"/>
                    </a:schemeClr>
                  </a:solidFill>
                </p:grpSpPr>
                <p:sp>
                  <p:nvSpPr>
                    <p:cNvPr id="152" name="사각형: 둥근 모서리 151">
                      <a:extLst>
                        <a:ext uri="{FF2B5EF4-FFF2-40B4-BE49-F238E27FC236}">
                          <a16:creationId xmlns:a16="http://schemas.microsoft.com/office/drawing/2014/main" id="{50C665D1-C71C-46A9-94FC-2199C219FD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949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3" name="사각형: 둥근 모서리 152">
                      <a:extLst>
                        <a:ext uri="{FF2B5EF4-FFF2-40B4-BE49-F238E27FC236}">
                          <a16:creationId xmlns:a16="http://schemas.microsoft.com/office/drawing/2014/main" id="{EED3A30B-067C-44CC-8AD2-42A74CA79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5233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4" name="사각형: 둥근 모서리 153">
                      <a:extLst>
                        <a:ext uri="{FF2B5EF4-FFF2-40B4-BE49-F238E27FC236}">
                          <a16:creationId xmlns:a16="http://schemas.microsoft.com/office/drawing/2014/main" id="{DFD5C1AB-4AA3-4EB5-B090-551232969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5517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5" name="사각형: 둥근 모서리 154">
                      <a:extLst>
                        <a:ext uri="{FF2B5EF4-FFF2-40B4-BE49-F238E27FC236}">
                          <a16:creationId xmlns:a16="http://schemas.microsoft.com/office/drawing/2014/main" id="{C1170ED3-A991-4BAE-A291-0BA291864D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5801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6" name="사각형: 둥근 모서리 155">
                      <a:extLst>
                        <a:ext uri="{FF2B5EF4-FFF2-40B4-BE49-F238E27FC236}">
                          <a16:creationId xmlns:a16="http://schemas.microsoft.com/office/drawing/2014/main" id="{9DAD91B9-5627-4C1B-8BFE-9D286CB03D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085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7" name="사각형: 둥근 모서리 156">
                      <a:extLst>
                        <a:ext uri="{FF2B5EF4-FFF2-40B4-BE49-F238E27FC236}">
                          <a16:creationId xmlns:a16="http://schemas.microsoft.com/office/drawing/2014/main" id="{19D8B006-C38F-47C6-ADA8-17C97C89E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6369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8" name="사각형: 둥근 모서리 157">
                      <a:extLst>
                        <a:ext uri="{FF2B5EF4-FFF2-40B4-BE49-F238E27FC236}">
                          <a16:creationId xmlns:a16="http://schemas.microsoft.com/office/drawing/2014/main" id="{DDD0F990-80F8-4845-9356-6A39EBC214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96653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9" name="사각형: 둥근 모서리 158">
                      <a:extLst>
                        <a:ext uri="{FF2B5EF4-FFF2-40B4-BE49-F238E27FC236}">
                          <a16:creationId xmlns:a16="http://schemas.microsoft.com/office/drawing/2014/main" id="{FF317D4D-7CA8-438C-9C61-B77FE94A3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6937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0" name="사각형: 둥근 모서리 159">
                      <a:extLst>
                        <a:ext uri="{FF2B5EF4-FFF2-40B4-BE49-F238E27FC236}">
                          <a16:creationId xmlns:a16="http://schemas.microsoft.com/office/drawing/2014/main" id="{92DF1C32-7DBF-4502-911E-9DE3BE50B9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3178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1" name="사각형: 둥근 모서리 160">
                      <a:extLst>
                        <a:ext uri="{FF2B5EF4-FFF2-40B4-BE49-F238E27FC236}">
                          <a16:creationId xmlns:a16="http://schemas.microsoft.com/office/drawing/2014/main" id="{C67B5E50-8725-48D6-896E-66F757C7B5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3462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2" name="사각형: 둥근 모서리 161">
                      <a:extLst>
                        <a:ext uri="{FF2B5EF4-FFF2-40B4-BE49-F238E27FC236}">
                          <a16:creationId xmlns:a16="http://schemas.microsoft.com/office/drawing/2014/main" id="{D84C563A-5047-4C57-BB9A-58DDC25FED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3746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3" name="사각형: 둥근 모서리 162">
                      <a:extLst>
                        <a:ext uri="{FF2B5EF4-FFF2-40B4-BE49-F238E27FC236}">
                          <a16:creationId xmlns:a16="http://schemas.microsoft.com/office/drawing/2014/main" id="{95047665-FBF1-43B1-9E3E-3A6FF1E8B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94030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4" name="사각형: 둥근 모서리 163">
                      <a:extLst>
                        <a:ext uri="{FF2B5EF4-FFF2-40B4-BE49-F238E27FC236}">
                          <a16:creationId xmlns:a16="http://schemas.microsoft.com/office/drawing/2014/main" id="{4492BED0-7330-4414-A961-97F747EAC5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54314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5" name="사각형: 둥근 모서리 164">
                      <a:extLst>
                        <a:ext uri="{FF2B5EF4-FFF2-40B4-BE49-F238E27FC236}">
                          <a16:creationId xmlns:a16="http://schemas.microsoft.com/office/drawing/2014/main" id="{65C2A16C-1F52-4832-92FE-132103AD8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98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6" name="사각형: 둥근 모서리 165">
                      <a:extLst>
                        <a:ext uri="{FF2B5EF4-FFF2-40B4-BE49-F238E27FC236}">
                          <a16:creationId xmlns:a16="http://schemas.microsoft.com/office/drawing/2014/main" id="{D1B623A7-977D-49A0-8CC1-5B46221F0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74882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7" name="사각형: 둥근 모서리 166">
                      <a:extLst>
                        <a:ext uri="{FF2B5EF4-FFF2-40B4-BE49-F238E27FC236}">
                          <a16:creationId xmlns:a16="http://schemas.microsoft.com/office/drawing/2014/main" id="{4B8B9CB5-5D52-4CB1-9E02-7A65E63FD3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35166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8" name="사각형: 둥근 모서리 167">
                      <a:extLst>
                        <a:ext uri="{FF2B5EF4-FFF2-40B4-BE49-F238E27FC236}">
                          <a16:creationId xmlns:a16="http://schemas.microsoft.com/office/drawing/2014/main" id="{2F2528EB-4324-4E8D-8CBF-6D45E24454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5450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9" name="사각형: 둥근 모서리 168">
                      <a:extLst>
                        <a:ext uri="{FF2B5EF4-FFF2-40B4-BE49-F238E27FC236}">
                          <a16:creationId xmlns:a16="http://schemas.microsoft.com/office/drawing/2014/main" id="{2AFD0E19-945E-4134-A2F7-124948D75A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55734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0" name="사각형: 둥근 모서리 169">
                      <a:extLst>
                        <a:ext uri="{FF2B5EF4-FFF2-40B4-BE49-F238E27FC236}">
                          <a16:creationId xmlns:a16="http://schemas.microsoft.com/office/drawing/2014/main" id="{4D40295E-6295-4BEB-ACAD-0B43C297C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16018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1" name="사각형: 둥근 모서리 170">
                      <a:extLst>
                        <a:ext uri="{FF2B5EF4-FFF2-40B4-BE49-F238E27FC236}">
                          <a16:creationId xmlns:a16="http://schemas.microsoft.com/office/drawing/2014/main" id="{47430439-B7CB-49A6-B202-A5519449E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76302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2" name="사각형: 둥근 모서리 171">
                      <a:extLst>
                        <a:ext uri="{FF2B5EF4-FFF2-40B4-BE49-F238E27FC236}">
                          <a16:creationId xmlns:a16="http://schemas.microsoft.com/office/drawing/2014/main" id="{6321BBEF-7F3C-44E6-95FB-6C2ED9485E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2543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3" name="사각형: 둥근 모서리 172">
                      <a:extLst>
                        <a:ext uri="{FF2B5EF4-FFF2-40B4-BE49-F238E27FC236}">
                          <a16:creationId xmlns:a16="http://schemas.microsoft.com/office/drawing/2014/main" id="{4A63E7DB-7285-424F-AC64-7274F1BD0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92827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4" name="사각형: 둥근 모서리 173">
                      <a:extLst>
                        <a:ext uri="{FF2B5EF4-FFF2-40B4-BE49-F238E27FC236}">
                          <a16:creationId xmlns:a16="http://schemas.microsoft.com/office/drawing/2014/main" id="{8B2AC348-7D99-4B3B-AE7B-3D5F086418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53111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5" name="사각형: 둥근 모서리 174">
                      <a:extLst>
                        <a:ext uri="{FF2B5EF4-FFF2-40B4-BE49-F238E27FC236}">
                          <a16:creationId xmlns:a16="http://schemas.microsoft.com/office/drawing/2014/main" id="{D97FDF8E-BCC2-483E-8B91-DCE886E67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13395" y="888949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6" name="사각형: 둥근 모서리 175">
                      <a:extLst>
                        <a:ext uri="{FF2B5EF4-FFF2-40B4-BE49-F238E27FC236}">
                          <a16:creationId xmlns:a16="http://schemas.microsoft.com/office/drawing/2014/main" id="{26CC981D-676A-4118-A38A-190FB807B9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949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7" name="사각형: 둥근 모서리 176">
                      <a:extLst>
                        <a:ext uri="{FF2B5EF4-FFF2-40B4-BE49-F238E27FC236}">
                          <a16:creationId xmlns:a16="http://schemas.microsoft.com/office/drawing/2014/main" id="{485AE52D-D703-4460-831D-9F0F0B86B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5233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8" name="사각형: 둥근 모서리 177">
                      <a:extLst>
                        <a:ext uri="{FF2B5EF4-FFF2-40B4-BE49-F238E27FC236}">
                          <a16:creationId xmlns:a16="http://schemas.microsoft.com/office/drawing/2014/main" id="{73570C54-C2EA-43EC-ABAB-DBBF6EE30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5517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9" name="사각형: 둥근 모서리 178">
                      <a:extLst>
                        <a:ext uri="{FF2B5EF4-FFF2-40B4-BE49-F238E27FC236}">
                          <a16:creationId xmlns:a16="http://schemas.microsoft.com/office/drawing/2014/main" id="{B20357F6-2AA9-49EC-B49B-3BBC3B2709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5801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0" name="사각형: 둥근 모서리 179">
                      <a:extLst>
                        <a:ext uri="{FF2B5EF4-FFF2-40B4-BE49-F238E27FC236}">
                          <a16:creationId xmlns:a16="http://schemas.microsoft.com/office/drawing/2014/main" id="{D182FFFE-5D89-4156-83C5-0E6935C57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085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1" name="사각형: 둥근 모서리 180">
                      <a:extLst>
                        <a:ext uri="{FF2B5EF4-FFF2-40B4-BE49-F238E27FC236}">
                          <a16:creationId xmlns:a16="http://schemas.microsoft.com/office/drawing/2014/main" id="{A0D982B3-C8EE-401E-BC51-5D149AF54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6369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2" name="사각형: 둥근 모서리 181">
                      <a:extLst>
                        <a:ext uri="{FF2B5EF4-FFF2-40B4-BE49-F238E27FC236}">
                          <a16:creationId xmlns:a16="http://schemas.microsoft.com/office/drawing/2014/main" id="{13D5C516-6B25-4E32-B8B5-3562540BA5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96653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3" name="사각형: 둥근 모서리 182">
                      <a:extLst>
                        <a:ext uri="{FF2B5EF4-FFF2-40B4-BE49-F238E27FC236}">
                          <a16:creationId xmlns:a16="http://schemas.microsoft.com/office/drawing/2014/main" id="{EE269CDC-CC21-4DC0-ADF3-46C5D96CB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6937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4" name="사각형: 둥근 모서리 183">
                      <a:extLst>
                        <a:ext uri="{FF2B5EF4-FFF2-40B4-BE49-F238E27FC236}">
                          <a16:creationId xmlns:a16="http://schemas.microsoft.com/office/drawing/2014/main" id="{A2C662BF-5254-45DD-A820-8AC622E22E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3178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5" name="사각형: 둥근 모서리 184">
                      <a:extLst>
                        <a:ext uri="{FF2B5EF4-FFF2-40B4-BE49-F238E27FC236}">
                          <a16:creationId xmlns:a16="http://schemas.microsoft.com/office/drawing/2014/main" id="{DA2C3E08-675F-4276-AA9C-DFABA0B7D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3462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6" name="사각형: 둥근 모서리 185">
                      <a:extLst>
                        <a:ext uri="{FF2B5EF4-FFF2-40B4-BE49-F238E27FC236}">
                          <a16:creationId xmlns:a16="http://schemas.microsoft.com/office/drawing/2014/main" id="{1E41AFA0-66DF-4AE2-BBCC-7C7A8B9CB2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3746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7" name="사각형: 둥근 모서리 186">
                      <a:extLst>
                        <a:ext uri="{FF2B5EF4-FFF2-40B4-BE49-F238E27FC236}">
                          <a16:creationId xmlns:a16="http://schemas.microsoft.com/office/drawing/2014/main" id="{97021283-1D37-4DB9-ABBD-2E8726D7CC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94030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8" name="사각형: 둥근 모서리 187">
                      <a:extLst>
                        <a:ext uri="{FF2B5EF4-FFF2-40B4-BE49-F238E27FC236}">
                          <a16:creationId xmlns:a16="http://schemas.microsoft.com/office/drawing/2014/main" id="{C5D4B327-F277-406D-B4F9-07F81A9002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54314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9" name="사각형: 둥근 모서리 188">
                      <a:extLst>
                        <a:ext uri="{FF2B5EF4-FFF2-40B4-BE49-F238E27FC236}">
                          <a16:creationId xmlns:a16="http://schemas.microsoft.com/office/drawing/2014/main" id="{3D875B62-C783-41C0-9574-289F038AC2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98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0" name="사각형: 둥근 모서리 189">
                      <a:extLst>
                        <a:ext uri="{FF2B5EF4-FFF2-40B4-BE49-F238E27FC236}">
                          <a16:creationId xmlns:a16="http://schemas.microsoft.com/office/drawing/2014/main" id="{6F4B0C8E-885E-4B5F-BBD3-967FB6133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74882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1" name="사각형: 둥근 모서리 190">
                      <a:extLst>
                        <a:ext uri="{FF2B5EF4-FFF2-40B4-BE49-F238E27FC236}">
                          <a16:creationId xmlns:a16="http://schemas.microsoft.com/office/drawing/2014/main" id="{D2EF180F-842C-4117-965B-70751818E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35166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2" name="사각형: 둥근 모서리 191">
                      <a:extLst>
                        <a:ext uri="{FF2B5EF4-FFF2-40B4-BE49-F238E27FC236}">
                          <a16:creationId xmlns:a16="http://schemas.microsoft.com/office/drawing/2014/main" id="{E67068B7-BA3F-4331-B281-68F1BC5DC0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5450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3" name="사각형: 둥근 모서리 192">
                      <a:extLst>
                        <a:ext uri="{FF2B5EF4-FFF2-40B4-BE49-F238E27FC236}">
                          <a16:creationId xmlns:a16="http://schemas.microsoft.com/office/drawing/2014/main" id="{BF22344A-D7D4-418D-A0D9-61BD13030F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55734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4" name="사각형: 둥근 모서리 193">
                      <a:extLst>
                        <a:ext uri="{FF2B5EF4-FFF2-40B4-BE49-F238E27FC236}">
                          <a16:creationId xmlns:a16="http://schemas.microsoft.com/office/drawing/2014/main" id="{0DAE50CC-681B-4E16-B815-590B41D58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16018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5" name="사각형: 둥근 모서리 194">
                      <a:extLst>
                        <a:ext uri="{FF2B5EF4-FFF2-40B4-BE49-F238E27FC236}">
                          <a16:creationId xmlns:a16="http://schemas.microsoft.com/office/drawing/2014/main" id="{8D16AB61-F128-409D-B5E3-3E1773513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76302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6" name="사각형: 둥근 모서리 195">
                      <a:extLst>
                        <a:ext uri="{FF2B5EF4-FFF2-40B4-BE49-F238E27FC236}">
                          <a16:creationId xmlns:a16="http://schemas.microsoft.com/office/drawing/2014/main" id="{E38AF6C3-80F0-45E0-AC34-EDD485A14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2543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C551F32C-1C31-4B92-B797-475F37D7B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92827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8" name="사각형: 둥근 모서리 197">
                      <a:extLst>
                        <a:ext uri="{FF2B5EF4-FFF2-40B4-BE49-F238E27FC236}">
                          <a16:creationId xmlns:a16="http://schemas.microsoft.com/office/drawing/2014/main" id="{4F9F1892-85CF-4ED6-8851-88B9EE2635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53111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9" name="사각형: 둥근 모서리 198">
                      <a:extLst>
                        <a:ext uri="{FF2B5EF4-FFF2-40B4-BE49-F238E27FC236}">
                          <a16:creationId xmlns:a16="http://schemas.microsoft.com/office/drawing/2014/main" id="{6CB007FD-9C7F-43B0-B2CA-4AA0625B46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13395" y="172335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0" name="사각형: 둥근 모서리 199">
                      <a:extLst>
                        <a:ext uri="{FF2B5EF4-FFF2-40B4-BE49-F238E27FC236}">
                          <a16:creationId xmlns:a16="http://schemas.microsoft.com/office/drawing/2014/main" id="{E1FA0183-53E4-497B-A88A-986D4C77E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949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1" name="사각형: 둥근 모서리 200">
                      <a:extLst>
                        <a:ext uri="{FF2B5EF4-FFF2-40B4-BE49-F238E27FC236}">
                          <a16:creationId xmlns:a16="http://schemas.microsoft.com/office/drawing/2014/main" id="{DB0A29F8-247C-4C2D-A200-771CD4505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5233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2" name="사각형: 둥근 모서리 201">
                      <a:extLst>
                        <a:ext uri="{FF2B5EF4-FFF2-40B4-BE49-F238E27FC236}">
                          <a16:creationId xmlns:a16="http://schemas.microsoft.com/office/drawing/2014/main" id="{FE43EFBC-AE51-40AE-9AB1-5C840A71D9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5517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3" name="사각형: 둥근 모서리 202">
                      <a:extLst>
                        <a:ext uri="{FF2B5EF4-FFF2-40B4-BE49-F238E27FC236}">
                          <a16:creationId xmlns:a16="http://schemas.microsoft.com/office/drawing/2014/main" id="{B7EB4FD6-6B29-4747-A284-C91CAA6B6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5801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4" name="사각형: 둥근 모서리 203">
                      <a:extLst>
                        <a:ext uri="{FF2B5EF4-FFF2-40B4-BE49-F238E27FC236}">
                          <a16:creationId xmlns:a16="http://schemas.microsoft.com/office/drawing/2014/main" id="{13B6F7BC-8BDF-4DC1-B0C9-102821A65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085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5" name="사각형: 둥근 모서리 204">
                      <a:extLst>
                        <a:ext uri="{FF2B5EF4-FFF2-40B4-BE49-F238E27FC236}">
                          <a16:creationId xmlns:a16="http://schemas.microsoft.com/office/drawing/2014/main" id="{9C202ADD-EDD2-4C04-9E3E-D496A4380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6369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6" name="사각형: 둥근 모서리 205">
                      <a:extLst>
                        <a:ext uri="{FF2B5EF4-FFF2-40B4-BE49-F238E27FC236}">
                          <a16:creationId xmlns:a16="http://schemas.microsoft.com/office/drawing/2014/main" id="{9D94C456-57BC-495B-9D6A-F0D96818A4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96653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7" name="사각형: 둥근 모서리 206">
                      <a:extLst>
                        <a:ext uri="{FF2B5EF4-FFF2-40B4-BE49-F238E27FC236}">
                          <a16:creationId xmlns:a16="http://schemas.microsoft.com/office/drawing/2014/main" id="{A9A41CB9-E073-4CFC-81B6-D3FAC64095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6937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사각형: 둥근 모서리 207">
                      <a:extLst>
                        <a:ext uri="{FF2B5EF4-FFF2-40B4-BE49-F238E27FC236}">
                          <a16:creationId xmlns:a16="http://schemas.microsoft.com/office/drawing/2014/main" id="{7DB7DE21-63BF-42E7-B0DB-CF67E8CF95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3178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9" name="사각형: 둥근 모서리 208">
                      <a:extLst>
                        <a:ext uri="{FF2B5EF4-FFF2-40B4-BE49-F238E27FC236}">
                          <a16:creationId xmlns:a16="http://schemas.microsoft.com/office/drawing/2014/main" id="{67AF18D6-541C-4835-A94F-C3DA6F6E78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3462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0" name="사각형: 둥근 모서리 209">
                      <a:extLst>
                        <a:ext uri="{FF2B5EF4-FFF2-40B4-BE49-F238E27FC236}">
                          <a16:creationId xmlns:a16="http://schemas.microsoft.com/office/drawing/2014/main" id="{6268557F-AD9F-497E-9A8E-7F87124F03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3746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1" name="사각형: 둥근 모서리 210">
                      <a:extLst>
                        <a:ext uri="{FF2B5EF4-FFF2-40B4-BE49-F238E27FC236}">
                          <a16:creationId xmlns:a16="http://schemas.microsoft.com/office/drawing/2014/main" id="{A348DC32-E480-4D40-91B0-13EA3E0EA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94030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2" name="사각형: 둥근 모서리 211">
                      <a:extLst>
                        <a:ext uri="{FF2B5EF4-FFF2-40B4-BE49-F238E27FC236}">
                          <a16:creationId xmlns:a16="http://schemas.microsoft.com/office/drawing/2014/main" id="{3875A1CF-3E39-4E7E-BA2B-75E6F3DA6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54314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3" name="사각형: 둥근 모서리 212">
                      <a:extLst>
                        <a:ext uri="{FF2B5EF4-FFF2-40B4-BE49-F238E27FC236}">
                          <a16:creationId xmlns:a16="http://schemas.microsoft.com/office/drawing/2014/main" id="{4ADDE59C-5EFA-4031-B50F-329BCEE50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98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4" name="사각형: 둥근 모서리 213">
                      <a:extLst>
                        <a:ext uri="{FF2B5EF4-FFF2-40B4-BE49-F238E27FC236}">
                          <a16:creationId xmlns:a16="http://schemas.microsoft.com/office/drawing/2014/main" id="{61255B2F-FD26-4A83-A50C-7D02BA140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74882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5" name="사각형: 둥근 모서리 214">
                      <a:extLst>
                        <a:ext uri="{FF2B5EF4-FFF2-40B4-BE49-F238E27FC236}">
                          <a16:creationId xmlns:a16="http://schemas.microsoft.com/office/drawing/2014/main" id="{6714C05C-4AF4-43C4-A135-8D98DC12DA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35166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6" name="사각형: 둥근 모서리 215">
                      <a:extLst>
                        <a:ext uri="{FF2B5EF4-FFF2-40B4-BE49-F238E27FC236}">
                          <a16:creationId xmlns:a16="http://schemas.microsoft.com/office/drawing/2014/main" id="{9AC949CF-C2D6-4319-A130-8F402E5C33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5450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7" name="사각형: 둥근 모서리 216">
                      <a:extLst>
                        <a:ext uri="{FF2B5EF4-FFF2-40B4-BE49-F238E27FC236}">
                          <a16:creationId xmlns:a16="http://schemas.microsoft.com/office/drawing/2014/main" id="{12083080-8F7F-4955-9E1A-9CA3A95AD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55734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8" name="사각형: 둥근 모서리 217">
                      <a:extLst>
                        <a:ext uri="{FF2B5EF4-FFF2-40B4-BE49-F238E27FC236}">
                          <a16:creationId xmlns:a16="http://schemas.microsoft.com/office/drawing/2014/main" id="{3CADE01D-49B9-4F25-B39E-E1D1A52AA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16018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9" name="사각형: 둥근 모서리 218">
                      <a:extLst>
                        <a:ext uri="{FF2B5EF4-FFF2-40B4-BE49-F238E27FC236}">
                          <a16:creationId xmlns:a16="http://schemas.microsoft.com/office/drawing/2014/main" id="{3703C816-1D8D-42DA-83F7-B8AF67EF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76302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0" name="사각형: 둥근 모서리 219">
                      <a:extLst>
                        <a:ext uri="{FF2B5EF4-FFF2-40B4-BE49-F238E27FC236}">
                          <a16:creationId xmlns:a16="http://schemas.microsoft.com/office/drawing/2014/main" id="{7D866E06-CF2C-45D8-B149-A528D09FB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2543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1" name="사각형: 둥근 모서리 220">
                      <a:extLst>
                        <a:ext uri="{FF2B5EF4-FFF2-40B4-BE49-F238E27FC236}">
                          <a16:creationId xmlns:a16="http://schemas.microsoft.com/office/drawing/2014/main" id="{85E77428-4614-47C6-855D-A2FDCD465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92827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사각형: 둥근 모서리 221">
                      <a:extLst>
                        <a:ext uri="{FF2B5EF4-FFF2-40B4-BE49-F238E27FC236}">
                          <a16:creationId xmlns:a16="http://schemas.microsoft.com/office/drawing/2014/main" id="{629A9B1A-D179-4CA4-B36C-3A1071155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53111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3" name="사각형: 둥근 모서리 222">
                      <a:extLst>
                        <a:ext uri="{FF2B5EF4-FFF2-40B4-BE49-F238E27FC236}">
                          <a16:creationId xmlns:a16="http://schemas.microsoft.com/office/drawing/2014/main" id="{6A62B1B0-46D5-4376-8DEF-6D3CE319B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13395" y="2557046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4" name="사각형: 둥근 모서리 223">
                      <a:extLst>
                        <a:ext uri="{FF2B5EF4-FFF2-40B4-BE49-F238E27FC236}">
                          <a16:creationId xmlns:a16="http://schemas.microsoft.com/office/drawing/2014/main" id="{50DFFC36-9647-4792-BBE5-C8E14A38D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949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5" name="사각형: 둥근 모서리 224">
                      <a:extLst>
                        <a:ext uri="{FF2B5EF4-FFF2-40B4-BE49-F238E27FC236}">
                          <a16:creationId xmlns:a16="http://schemas.microsoft.com/office/drawing/2014/main" id="{E3B53DE4-0213-4500-B6F9-9E519F193D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5233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6" name="사각형: 둥근 모서리 225">
                      <a:extLst>
                        <a:ext uri="{FF2B5EF4-FFF2-40B4-BE49-F238E27FC236}">
                          <a16:creationId xmlns:a16="http://schemas.microsoft.com/office/drawing/2014/main" id="{B07B22F0-3B95-4E25-BBCC-1AE3AE7282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5517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7" name="사각형: 둥근 모서리 226">
                      <a:extLst>
                        <a:ext uri="{FF2B5EF4-FFF2-40B4-BE49-F238E27FC236}">
                          <a16:creationId xmlns:a16="http://schemas.microsoft.com/office/drawing/2014/main" id="{D31A738F-AC26-43FA-8650-07C0B1176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5801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8" name="사각형: 둥근 모서리 227">
                      <a:extLst>
                        <a:ext uri="{FF2B5EF4-FFF2-40B4-BE49-F238E27FC236}">
                          <a16:creationId xmlns:a16="http://schemas.microsoft.com/office/drawing/2014/main" id="{92E84171-D555-4F62-B1C3-1BAD08C43D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085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사각형: 둥근 모서리 228">
                      <a:extLst>
                        <a:ext uri="{FF2B5EF4-FFF2-40B4-BE49-F238E27FC236}">
                          <a16:creationId xmlns:a16="http://schemas.microsoft.com/office/drawing/2014/main" id="{F396945A-56A0-480F-AE72-EDBD639CE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6369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0" name="사각형: 둥근 모서리 229">
                      <a:extLst>
                        <a:ext uri="{FF2B5EF4-FFF2-40B4-BE49-F238E27FC236}">
                          <a16:creationId xmlns:a16="http://schemas.microsoft.com/office/drawing/2014/main" id="{A37FAA2C-75AD-479C-9FDC-236C78EF80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96653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1" name="사각형: 둥근 모서리 230">
                      <a:extLst>
                        <a:ext uri="{FF2B5EF4-FFF2-40B4-BE49-F238E27FC236}">
                          <a16:creationId xmlns:a16="http://schemas.microsoft.com/office/drawing/2014/main" id="{60255B7C-28D4-4643-AB91-A0A4C8B317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6937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2" name="사각형: 둥근 모서리 231">
                      <a:extLst>
                        <a:ext uri="{FF2B5EF4-FFF2-40B4-BE49-F238E27FC236}">
                          <a16:creationId xmlns:a16="http://schemas.microsoft.com/office/drawing/2014/main" id="{EA4B4C5C-1855-474F-A04A-B9935F7F6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3178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3" name="사각형: 둥근 모서리 232">
                      <a:extLst>
                        <a:ext uri="{FF2B5EF4-FFF2-40B4-BE49-F238E27FC236}">
                          <a16:creationId xmlns:a16="http://schemas.microsoft.com/office/drawing/2014/main" id="{3A46ED2B-79F9-44D5-B5EB-779D97E7C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3462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4" name="사각형: 둥근 모서리 233">
                      <a:extLst>
                        <a:ext uri="{FF2B5EF4-FFF2-40B4-BE49-F238E27FC236}">
                          <a16:creationId xmlns:a16="http://schemas.microsoft.com/office/drawing/2014/main" id="{A5ABF076-40B3-40BF-93DC-A7AC85B670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3746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5" name="사각형: 둥근 모서리 234">
                      <a:extLst>
                        <a:ext uri="{FF2B5EF4-FFF2-40B4-BE49-F238E27FC236}">
                          <a16:creationId xmlns:a16="http://schemas.microsoft.com/office/drawing/2014/main" id="{E5B0B07E-B9B9-4F2A-B9CB-82E9FD8614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94030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사각형: 둥근 모서리 235">
                      <a:extLst>
                        <a:ext uri="{FF2B5EF4-FFF2-40B4-BE49-F238E27FC236}">
                          <a16:creationId xmlns:a16="http://schemas.microsoft.com/office/drawing/2014/main" id="{44A556B8-64AA-4AB4-A255-9833FC9C65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54314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7" name="사각형: 둥근 모서리 236">
                      <a:extLst>
                        <a:ext uri="{FF2B5EF4-FFF2-40B4-BE49-F238E27FC236}">
                          <a16:creationId xmlns:a16="http://schemas.microsoft.com/office/drawing/2014/main" id="{F5FA71FE-3532-42D1-9457-F3CFA837B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98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8" name="사각형: 둥근 모서리 237">
                      <a:extLst>
                        <a:ext uri="{FF2B5EF4-FFF2-40B4-BE49-F238E27FC236}">
                          <a16:creationId xmlns:a16="http://schemas.microsoft.com/office/drawing/2014/main" id="{5844A6DF-7607-45AA-8ED8-042C35DB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74882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9" name="사각형: 둥근 모서리 238">
                      <a:extLst>
                        <a:ext uri="{FF2B5EF4-FFF2-40B4-BE49-F238E27FC236}">
                          <a16:creationId xmlns:a16="http://schemas.microsoft.com/office/drawing/2014/main" id="{2D1B6AD8-757A-48C6-AFE8-BC6593FCE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35166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사각형: 둥근 모서리 239">
                      <a:extLst>
                        <a:ext uri="{FF2B5EF4-FFF2-40B4-BE49-F238E27FC236}">
                          <a16:creationId xmlns:a16="http://schemas.microsoft.com/office/drawing/2014/main" id="{9372506D-5071-4302-AE5E-A4D82E30F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5450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1" name="사각형: 둥근 모서리 240">
                      <a:extLst>
                        <a:ext uri="{FF2B5EF4-FFF2-40B4-BE49-F238E27FC236}">
                          <a16:creationId xmlns:a16="http://schemas.microsoft.com/office/drawing/2014/main" id="{327476DE-FE7F-46CF-87CF-CF86994DC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55734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2" name="사각형: 둥근 모서리 241">
                      <a:extLst>
                        <a:ext uri="{FF2B5EF4-FFF2-40B4-BE49-F238E27FC236}">
                          <a16:creationId xmlns:a16="http://schemas.microsoft.com/office/drawing/2014/main" id="{C1BB4FCE-C10A-45B8-9EB7-F0F4C919B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16018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3" name="사각형: 둥근 모서리 242">
                      <a:extLst>
                        <a:ext uri="{FF2B5EF4-FFF2-40B4-BE49-F238E27FC236}">
                          <a16:creationId xmlns:a16="http://schemas.microsoft.com/office/drawing/2014/main" id="{37DAA737-66AA-444F-AF03-5F7C56461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76302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4" name="사각형: 둥근 모서리 243">
                      <a:extLst>
                        <a:ext uri="{FF2B5EF4-FFF2-40B4-BE49-F238E27FC236}">
                          <a16:creationId xmlns:a16="http://schemas.microsoft.com/office/drawing/2014/main" id="{BEB32FA0-432E-419A-AE4C-A1BF2F33F9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2543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5" name="사각형: 둥근 모서리 244">
                      <a:extLst>
                        <a:ext uri="{FF2B5EF4-FFF2-40B4-BE49-F238E27FC236}">
                          <a16:creationId xmlns:a16="http://schemas.microsoft.com/office/drawing/2014/main" id="{1D620466-55E0-42D1-8131-177309DDE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92827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6" name="사각형: 둥근 모서리 245">
                      <a:extLst>
                        <a:ext uri="{FF2B5EF4-FFF2-40B4-BE49-F238E27FC236}">
                          <a16:creationId xmlns:a16="http://schemas.microsoft.com/office/drawing/2014/main" id="{AC9FFFF6-052B-4910-9F9E-A8B1C70AB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53111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7" name="사각형: 둥근 모서리 246">
                      <a:extLst>
                        <a:ext uri="{FF2B5EF4-FFF2-40B4-BE49-F238E27FC236}">
                          <a16:creationId xmlns:a16="http://schemas.microsoft.com/office/drawing/2014/main" id="{560D37E2-13A5-4B06-A12C-1225F3A18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13395" y="3390468"/>
                      <a:ext cx="174005" cy="72857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0" name="그룹 109">
                    <a:extLst>
                      <a:ext uri="{FF2B5EF4-FFF2-40B4-BE49-F238E27FC236}">
                        <a16:creationId xmlns:a16="http://schemas.microsoft.com/office/drawing/2014/main" id="{92C5CE33-9E6F-4631-B740-E3E3BE0EDCD3}"/>
                      </a:ext>
                    </a:extLst>
                  </p:cNvPr>
                  <p:cNvGrpSpPr/>
                  <p:nvPr/>
                </p:nvGrpSpPr>
                <p:grpSpPr>
                  <a:xfrm>
                    <a:off x="3900722" y="3876111"/>
                    <a:ext cx="476495" cy="477927"/>
                    <a:chOff x="2614865" y="6207068"/>
                    <a:chExt cx="669175" cy="671186"/>
                  </a:xfrm>
                </p:grpSpPr>
                <p:sp>
                  <p:nvSpPr>
                    <p:cNvPr id="146" name="자유형: 도형 145">
                      <a:extLst>
                        <a:ext uri="{FF2B5EF4-FFF2-40B4-BE49-F238E27FC236}">
                          <a16:creationId xmlns:a16="http://schemas.microsoft.com/office/drawing/2014/main" id="{55DAE902-6153-441A-AB68-1BBB0A3213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207068"/>
                      <a:ext cx="174006" cy="309050"/>
                    </a:xfrm>
                    <a:custGeom>
                      <a:avLst/>
                      <a:gdLst>
                        <a:gd name="connsiteX0" fmla="*/ 83977 w 174006"/>
                        <a:gd name="connsiteY0" fmla="*/ 0 h 309050"/>
                        <a:gd name="connsiteX1" fmla="*/ 152990 w 174006"/>
                        <a:gd name="connsiteY1" fmla="*/ 6818 h 309050"/>
                        <a:gd name="connsiteX2" fmla="*/ 174006 w 174006"/>
                        <a:gd name="connsiteY2" fmla="*/ 13212 h 309050"/>
                        <a:gd name="connsiteX3" fmla="*/ 174005 w 174006"/>
                        <a:gd name="connsiteY3" fmla="*/ 222047 h 309050"/>
                        <a:gd name="connsiteX4" fmla="*/ 87002 w 174006"/>
                        <a:gd name="connsiteY4" fmla="*/ 309050 h 309050"/>
                        <a:gd name="connsiteX5" fmla="*/ 87003 w 174006"/>
                        <a:gd name="connsiteY5" fmla="*/ 309049 h 309050"/>
                        <a:gd name="connsiteX6" fmla="*/ 0 w 174006"/>
                        <a:gd name="connsiteY6" fmla="*/ 222046 h 309050"/>
                        <a:gd name="connsiteX7" fmla="*/ 0 w 174006"/>
                        <a:gd name="connsiteY7" fmla="*/ 11371 h 309050"/>
                        <a:gd name="connsiteX8" fmla="*/ 14964 w 174006"/>
                        <a:gd name="connsiteY8" fmla="*/ 6818 h 309050"/>
                        <a:gd name="connsiteX9" fmla="*/ 83977 w 174006"/>
                        <a:gd name="connsiteY9" fmla="*/ 0 h 30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4006" h="309050">
                          <a:moveTo>
                            <a:pt x="83977" y="0"/>
                          </a:moveTo>
                          <a:cubicBezTo>
                            <a:pt x="107618" y="0"/>
                            <a:pt x="130698" y="2348"/>
                            <a:pt x="152990" y="6818"/>
                          </a:cubicBezTo>
                          <a:lnTo>
                            <a:pt x="174006" y="13212"/>
                          </a:lnTo>
                          <a:lnTo>
                            <a:pt x="174005" y="222047"/>
                          </a:lnTo>
                          <a:cubicBezTo>
                            <a:pt x="174005" y="270097"/>
                            <a:pt x="135052" y="309050"/>
                            <a:pt x="87002" y="309050"/>
                          </a:cubicBezTo>
                          <a:lnTo>
                            <a:pt x="87003" y="309049"/>
                          </a:lnTo>
                          <a:cubicBezTo>
                            <a:pt x="38953" y="309049"/>
                            <a:pt x="0" y="270096"/>
                            <a:pt x="0" y="222046"/>
                          </a:cubicBezTo>
                          <a:lnTo>
                            <a:pt x="0" y="11371"/>
                          </a:lnTo>
                          <a:lnTo>
                            <a:pt x="14964" y="6818"/>
                          </a:lnTo>
                          <a:cubicBezTo>
                            <a:pt x="37256" y="2348"/>
                            <a:pt x="60337" y="0"/>
                            <a:pt x="83977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7" name="자유형: 도형 146">
                      <a:extLst>
                        <a:ext uri="{FF2B5EF4-FFF2-40B4-BE49-F238E27FC236}">
                          <a16:creationId xmlns:a16="http://schemas.microsoft.com/office/drawing/2014/main" id="{1DE2F5CB-24C2-40A1-8961-1C8E23617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9" y="6259018"/>
                      <a:ext cx="158491" cy="257100"/>
                    </a:xfrm>
                    <a:custGeom>
                      <a:avLst/>
                      <a:gdLst>
                        <a:gd name="connsiteX0" fmla="*/ 0 w 158491"/>
                        <a:gd name="connsiteY0" fmla="*/ 0 h 257100"/>
                        <a:gd name="connsiteX1" fmla="*/ 41514 w 158491"/>
                        <a:gd name="connsiteY1" fmla="*/ 24684 h 257100"/>
                        <a:gd name="connsiteX2" fmla="*/ 150735 w 158491"/>
                        <a:gd name="connsiteY2" fmla="*/ 183848 h 257100"/>
                        <a:gd name="connsiteX3" fmla="*/ 158491 w 158491"/>
                        <a:gd name="connsiteY3" fmla="*/ 216832 h 257100"/>
                        <a:gd name="connsiteX4" fmla="*/ 148522 w 158491"/>
                        <a:gd name="connsiteY4" fmla="*/ 231618 h 257100"/>
                        <a:gd name="connsiteX5" fmla="*/ 87002 w 158491"/>
                        <a:gd name="connsiteY5" fmla="*/ 257100 h 257100"/>
                        <a:gd name="connsiteX6" fmla="*/ 87003 w 158491"/>
                        <a:gd name="connsiteY6" fmla="*/ 257099 h 257100"/>
                        <a:gd name="connsiteX7" fmla="*/ 0 w 158491"/>
                        <a:gd name="connsiteY7" fmla="*/ 170096 h 25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8491" h="257100">
                          <a:moveTo>
                            <a:pt x="0" y="0"/>
                          </a:moveTo>
                          <a:lnTo>
                            <a:pt x="41514" y="24684"/>
                          </a:lnTo>
                          <a:cubicBezTo>
                            <a:pt x="92251" y="65719"/>
                            <a:pt x="130724" y="120798"/>
                            <a:pt x="150735" y="183848"/>
                          </a:cubicBezTo>
                          <a:lnTo>
                            <a:pt x="158491" y="216832"/>
                          </a:lnTo>
                          <a:lnTo>
                            <a:pt x="148522" y="231618"/>
                          </a:lnTo>
                          <a:cubicBezTo>
                            <a:pt x="132778" y="247362"/>
                            <a:pt x="111027" y="257100"/>
                            <a:pt x="87002" y="257100"/>
                          </a:cubicBezTo>
                          <a:lnTo>
                            <a:pt x="87003" y="257099"/>
                          </a:lnTo>
                          <a:cubicBezTo>
                            <a:pt x="38953" y="257099"/>
                            <a:pt x="0" y="218146"/>
                            <a:pt x="0" y="170096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8" name="자유형: 도형 147">
                      <a:extLst>
                        <a:ext uri="{FF2B5EF4-FFF2-40B4-BE49-F238E27FC236}">
                          <a16:creationId xmlns:a16="http://schemas.microsoft.com/office/drawing/2014/main" id="{7EB62EC9-2932-4A13-ACFA-21E91EAFE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4865" y="6252422"/>
                      <a:ext cx="164120" cy="263696"/>
                    </a:xfrm>
                    <a:custGeom>
                      <a:avLst/>
                      <a:gdLst>
                        <a:gd name="connsiteX0" fmla="*/ 164120 w 164120"/>
                        <a:gd name="connsiteY0" fmla="*/ 0 h 263696"/>
                        <a:gd name="connsiteX1" fmla="*/ 164120 w 164120"/>
                        <a:gd name="connsiteY1" fmla="*/ 176693 h 263696"/>
                        <a:gd name="connsiteX2" fmla="*/ 77117 w 164120"/>
                        <a:gd name="connsiteY2" fmla="*/ 263696 h 263696"/>
                        <a:gd name="connsiteX3" fmla="*/ 77118 w 164120"/>
                        <a:gd name="connsiteY3" fmla="*/ 263695 h 263696"/>
                        <a:gd name="connsiteX4" fmla="*/ 15598 w 164120"/>
                        <a:gd name="connsiteY4" fmla="*/ 238212 h 263696"/>
                        <a:gd name="connsiteX5" fmla="*/ 0 w 164120"/>
                        <a:gd name="connsiteY5" fmla="*/ 215078 h 263696"/>
                        <a:gd name="connsiteX6" fmla="*/ 17569 w 164120"/>
                        <a:gd name="connsiteY6" fmla="*/ 159611 h 263696"/>
                        <a:gd name="connsiteX7" fmla="*/ 141636 w 164120"/>
                        <a:gd name="connsiteY7" fmla="*/ 11960 h 263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120" h="263696">
                          <a:moveTo>
                            <a:pt x="164120" y="0"/>
                          </a:moveTo>
                          <a:lnTo>
                            <a:pt x="164120" y="176693"/>
                          </a:lnTo>
                          <a:cubicBezTo>
                            <a:pt x="164120" y="224743"/>
                            <a:pt x="125167" y="263696"/>
                            <a:pt x="77117" y="263696"/>
                          </a:cubicBezTo>
                          <a:lnTo>
                            <a:pt x="77118" y="263695"/>
                          </a:lnTo>
                          <a:cubicBezTo>
                            <a:pt x="53093" y="263695"/>
                            <a:pt x="31342" y="253957"/>
                            <a:pt x="15598" y="238212"/>
                          </a:cubicBezTo>
                          <a:lnTo>
                            <a:pt x="0" y="215078"/>
                          </a:lnTo>
                          <a:lnTo>
                            <a:pt x="17569" y="159611"/>
                          </a:lnTo>
                          <a:cubicBezTo>
                            <a:pt x="43561" y="99387"/>
                            <a:pt x="86982" y="48145"/>
                            <a:pt x="141636" y="1196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9" name="자유형: 도형 148">
                      <a:extLst>
                        <a:ext uri="{FF2B5EF4-FFF2-40B4-BE49-F238E27FC236}">
                          <a16:creationId xmlns:a16="http://schemas.microsoft.com/office/drawing/2014/main" id="{8D41E0D3-A88C-4F2A-9AC6-C4E0800AE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7102" y="6621950"/>
                      <a:ext cx="151884" cy="210270"/>
                    </a:xfrm>
                    <a:custGeom>
                      <a:avLst/>
                      <a:gdLst>
                        <a:gd name="connsiteX0" fmla="*/ 64881 w 151884"/>
                        <a:gd name="connsiteY0" fmla="*/ 0 h 210270"/>
                        <a:gd name="connsiteX1" fmla="*/ 151884 w 151884"/>
                        <a:gd name="connsiteY1" fmla="*/ 87003 h 210270"/>
                        <a:gd name="connsiteX2" fmla="*/ 151884 w 151884"/>
                        <a:gd name="connsiteY2" fmla="*/ 210270 h 210270"/>
                        <a:gd name="connsiteX3" fmla="*/ 130679 w 151884"/>
                        <a:gd name="connsiteY3" fmla="*/ 198990 h 210270"/>
                        <a:gd name="connsiteX4" fmla="*/ 6612 w 151884"/>
                        <a:gd name="connsiteY4" fmla="*/ 51339 h 210270"/>
                        <a:gd name="connsiteX5" fmla="*/ 0 w 151884"/>
                        <a:gd name="connsiteY5" fmla="*/ 30467 h 210270"/>
                        <a:gd name="connsiteX6" fmla="*/ 3361 w 151884"/>
                        <a:gd name="connsiteY6" fmla="*/ 25483 h 210270"/>
                        <a:gd name="connsiteX7" fmla="*/ 64881 w 151884"/>
                        <a:gd name="connsiteY7" fmla="*/ 0 h 21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1884" h="210270">
                          <a:moveTo>
                            <a:pt x="64881" y="0"/>
                          </a:moveTo>
                          <a:cubicBezTo>
                            <a:pt x="112931" y="0"/>
                            <a:pt x="151884" y="38953"/>
                            <a:pt x="151884" y="87003"/>
                          </a:cubicBezTo>
                          <a:lnTo>
                            <a:pt x="151884" y="210270"/>
                          </a:lnTo>
                          <a:lnTo>
                            <a:pt x="130679" y="198990"/>
                          </a:lnTo>
                          <a:cubicBezTo>
                            <a:pt x="76025" y="162805"/>
                            <a:pt x="32604" y="111564"/>
                            <a:pt x="6612" y="51339"/>
                          </a:cubicBezTo>
                          <a:lnTo>
                            <a:pt x="0" y="30467"/>
                          </a:lnTo>
                          <a:lnTo>
                            <a:pt x="3361" y="25483"/>
                          </a:lnTo>
                          <a:cubicBezTo>
                            <a:pt x="19105" y="9739"/>
                            <a:pt x="40856" y="0"/>
                            <a:pt x="64881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0" name="자유형: 도형 149">
                      <a:extLst>
                        <a:ext uri="{FF2B5EF4-FFF2-40B4-BE49-F238E27FC236}">
                          <a16:creationId xmlns:a16="http://schemas.microsoft.com/office/drawing/2014/main" id="{42B8978A-84BF-4694-84A7-EED93DDEC7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621950"/>
                      <a:ext cx="174006" cy="256304"/>
                    </a:xfrm>
                    <a:custGeom>
                      <a:avLst/>
                      <a:gdLst>
                        <a:gd name="connsiteX0" fmla="*/ 87003 w 174006"/>
                        <a:gd name="connsiteY0" fmla="*/ 0 h 256304"/>
                        <a:gd name="connsiteX1" fmla="*/ 174006 w 174006"/>
                        <a:gd name="connsiteY1" fmla="*/ 87003 h 256304"/>
                        <a:gd name="connsiteX2" fmla="*/ 174006 w 174006"/>
                        <a:gd name="connsiteY2" fmla="*/ 243093 h 256304"/>
                        <a:gd name="connsiteX3" fmla="*/ 152990 w 174006"/>
                        <a:gd name="connsiteY3" fmla="*/ 249486 h 256304"/>
                        <a:gd name="connsiteX4" fmla="*/ 83977 w 174006"/>
                        <a:gd name="connsiteY4" fmla="*/ 256304 h 256304"/>
                        <a:gd name="connsiteX5" fmla="*/ 14964 w 174006"/>
                        <a:gd name="connsiteY5" fmla="*/ 249486 h 256304"/>
                        <a:gd name="connsiteX6" fmla="*/ 0 w 174006"/>
                        <a:gd name="connsiteY6" fmla="*/ 244934 h 256304"/>
                        <a:gd name="connsiteX7" fmla="*/ 0 w 174006"/>
                        <a:gd name="connsiteY7" fmla="*/ 87003 h 256304"/>
                        <a:gd name="connsiteX8" fmla="*/ 87003 w 174006"/>
                        <a:gd name="connsiteY8" fmla="*/ 0 h 25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006" h="256304">
                          <a:moveTo>
                            <a:pt x="87003" y="0"/>
                          </a:moveTo>
                          <a:cubicBezTo>
                            <a:pt x="135053" y="0"/>
                            <a:pt x="174006" y="38953"/>
                            <a:pt x="174006" y="87003"/>
                          </a:cubicBezTo>
                          <a:lnTo>
                            <a:pt x="174006" y="243093"/>
                          </a:lnTo>
                          <a:lnTo>
                            <a:pt x="152990" y="249486"/>
                          </a:lnTo>
                          <a:cubicBezTo>
                            <a:pt x="130698" y="253957"/>
                            <a:pt x="107618" y="256304"/>
                            <a:pt x="83977" y="256304"/>
                          </a:cubicBezTo>
                          <a:cubicBezTo>
                            <a:pt x="60337" y="256304"/>
                            <a:pt x="37256" y="253957"/>
                            <a:pt x="14964" y="249486"/>
                          </a:cubicBezTo>
                          <a:lnTo>
                            <a:pt x="0" y="244934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1" name="자유형: 도형 150">
                      <a:extLst>
                        <a:ext uri="{FF2B5EF4-FFF2-40B4-BE49-F238E27FC236}">
                          <a16:creationId xmlns:a16="http://schemas.microsoft.com/office/drawing/2014/main" id="{BAD54050-8515-4E8E-8FBA-5FD067E11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8" y="6621950"/>
                      <a:ext cx="147606" cy="207051"/>
                    </a:xfrm>
                    <a:custGeom>
                      <a:avLst/>
                      <a:gdLst>
                        <a:gd name="connsiteX0" fmla="*/ 87003 w 147606"/>
                        <a:gd name="connsiteY0" fmla="*/ 0 h 207051"/>
                        <a:gd name="connsiteX1" fmla="*/ 120868 w 147606"/>
                        <a:gd name="connsiteY1" fmla="*/ 6837 h 207051"/>
                        <a:gd name="connsiteX2" fmla="*/ 147606 w 147606"/>
                        <a:gd name="connsiteY2" fmla="*/ 24865 h 207051"/>
                        <a:gd name="connsiteX3" fmla="*/ 139221 w 147606"/>
                        <a:gd name="connsiteY3" fmla="*/ 51339 h 207051"/>
                        <a:gd name="connsiteX4" fmla="*/ 15153 w 147606"/>
                        <a:gd name="connsiteY4" fmla="*/ 198990 h 207051"/>
                        <a:gd name="connsiteX5" fmla="*/ 0 w 147606"/>
                        <a:gd name="connsiteY5" fmla="*/ 207051 h 207051"/>
                        <a:gd name="connsiteX6" fmla="*/ 0 w 147606"/>
                        <a:gd name="connsiteY6" fmla="*/ 87003 h 207051"/>
                        <a:gd name="connsiteX7" fmla="*/ 87003 w 147606"/>
                        <a:gd name="connsiteY7" fmla="*/ 0 h 20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7606" h="207051">
                          <a:moveTo>
                            <a:pt x="87003" y="0"/>
                          </a:moveTo>
                          <a:cubicBezTo>
                            <a:pt x="99016" y="0"/>
                            <a:pt x="110460" y="2435"/>
                            <a:pt x="120868" y="6837"/>
                          </a:cubicBezTo>
                          <a:lnTo>
                            <a:pt x="147606" y="24865"/>
                          </a:lnTo>
                          <a:lnTo>
                            <a:pt x="139221" y="51339"/>
                          </a:lnTo>
                          <a:cubicBezTo>
                            <a:pt x="113228" y="111564"/>
                            <a:pt x="69807" y="162805"/>
                            <a:pt x="15153" y="198990"/>
                          </a:cubicBezTo>
                          <a:lnTo>
                            <a:pt x="0" y="207051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CC6BF0E5-E525-4DA2-80EF-280123BAC8B2}"/>
                      </a:ext>
                    </a:extLst>
                  </p:cNvPr>
                  <p:cNvGrpSpPr/>
                  <p:nvPr/>
                </p:nvGrpSpPr>
                <p:grpSpPr>
                  <a:xfrm>
                    <a:off x="3899398" y="4471390"/>
                    <a:ext cx="476495" cy="477927"/>
                    <a:chOff x="2614865" y="6207068"/>
                    <a:chExt cx="669175" cy="671186"/>
                  </a:xfrm>
                </p:grpSpPr>
                <p:sp>
                  <p:nvSpPr>
                    <p:cNvPr id="140" name="자유형: 도형 139">
                      <a:extLst>
                        <a:ext uri="{FF2B5EF4-FFF2-40B4-BE49-F238E27FC236}">
                          <a16:creationId xmlns:a16="http://schemas.microsoft.com/office/drawing/2014/main" id="{741A9146-7697-401D-84A8-BDB4FD6A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207068"/>
                      <a:ext cx="174006" cy="309050"/>
                    </a:xfrm>
                    <a:custGeom>
                      <a:avLst/>
                      <a:gdLst>
                        <a:gd name="connsiteX0" fmla="*/ 83977 w 174006"/>
                        <a:gd name="connsiteY0" fmla="*/ 0 h 309050"/>
                        <a:gd name="connsiteX1" fmla="*/ 152990 w 174006"/>
                        <a:gd name="connsiteY1" fmla="*/ 6818 h 309050"/>
                        <a:gd name="connsiteX2" fmla="*/ 174006 w 174006"/>
                        <a:gd name="connsiteY2" fmla="*/ 13212 h 309050"/>
                        <a:gd name="connsiteX3" fmla="*/ 174005 w 174006"/>
                        <a:gd name="connsiteY3" fmla="*/ 222047 h 309050"/>
                        <a:gd name="connsiteX4" fmla="*/ 87002 w 174006"/>
                        <a:gd name="connsiteY4" fmla="*/ 309050 h 309050"/>
                        <a:gd name="connsiteX5" fmla="*/ 87003 w 174006"/>
                        <a:gd name="connsiteY5" fmla="*/ 309049 h 309050"/>
                        <a:gd name="connsiteX6" fmla="*/ 0 w 174006"/>
                        <a:gd name="connsiteY6" fmla="*/ 222046 h 309050"/>
                        <a:gd name="connsiteX7" fmla="*/ 0 w 174006"/>
                        <a:gd name="connsiteY7" fmla="*/ 11371 h 309050"/>
                        <a:gd name="connsiteX8" fmla="*/ 14964 w 174006"/>
                        <a:gd name="connsiteY8" fmla="*/ 6818 h 309050"/>
                        <a:gd name="connsiteX9" fmla="*/ 83977 w 174006"/>
                        <a:gd name="connsiteY9" fmla="*/ 0 h 30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4006" h="309050">
                          <a:moveTo>
                            <a:pt x="83977" y="0"/>
                          </a:moveTo>
                          <a:cubicBezTo>
                            <a:pt x="107618" y="0"/>
                            <a:pt x="130698" y="2348"/>
                            <a:pt x="152990" y="6818"/>
                          </a:cubicBezTo>
                          <a:lnTo>
                            <a:pt x="174006" y="13212"/>
                          </a:lnTo>
                          <a:lnTo>
                            <a:pt x="174005" y="222047"/>
                          </a:lnTo>
                          <a:cubicBezTo>
                            <a:pt x="174005" y="270097"/>
                            <a:pt x="135052" y="309050"/>
                            <a:pt x="87002" y="309050"/>
                          </a:cubicBezTo>
                          <a:lnTo>
                            <a:pt x="87003" y="309049"/>
                          </a:lnTo>
                          <a:cubicBezTo>
                            <a:pt x="38953" y="309049"/>
                            <a:pt x="0" y="270096"/>
                            <a:pt x="0" y="222046"/>
                          </a:cubicBezTo>
                          <a:lnTo>
                            <a:pt x="0" y="11371"/>
                          </a:lnTo>
                          <a:lnTo>
                            <a:pt x="14964" y="6818"/>
                          </a:lnTo>
                          <a:cubicBezTo>
                            <a:pt x="37256" y="2348"/>
                            <a:pt x="60337" y="0"/>
                            <a:pt x="83977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1" name="자유형: 도형 140">
                      <a:extLst>
                        <a:ext uri="{FF2B5EF4-FFF2-40B4-BE49-F238E27FC236}">
                          <a16:creationId xmlns:a16="http://schemas.microsoft.com/office/drawing/2014/main" id="{964BB199-BFA7-4559-8939-D30E7A450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9" y="6259018"/>
                      <a:ext cx="158491" cy="257100"/>
                    </a:xfrm>
                    <a:custGeom>
                      <a:avLst/>
                      <a:gdLst>
                        <a:gd name="connsiteX0" fmla="*/ 0 w 158491"/>
                        <a:gd name="connsiteY0" fmla="*/ 0 h 257100"/>
                        <a:gd name="connsiteX1" fmla="*/ 41514 w 158491"/>
                        <a:gd name="connsiteY1" fmla="*/ 24684 h 257100"/>
                        <a:gd name="connsiteX2" fmla="*/ 150735 w 158491"/>
                        <a:gd name="connsiteY2" fmla="*/ 183848 h 257100"/>
                        <a:gd name="connsiteX3" fmla="*/ 158491 w 158491"/>
                        <a:gd name="connsiteY3" fmla="*/ 216832 h 257100"/>
                        <a:gd name="connsiteX4" fmla="*/ 148522 w 158491"/>
                        <a:gd name="connsiteY4" fmla="*/ 231618 h 257100"/>
                        <a:gd name="connsiteX5" fmla="*/ 87002 w 158491"/>
                        <a:gd name="connsiteY5" fmla="*/ 257100 h 257100"/>
                        <a:gd name="connsiteX6" fmla="*/ 87003 w 158491"/>
                        <a:gd name="connsiteY6" fmla="*/ 257099 h 257100"/>
                        <a:gd name="connsiteX7" fmla="*/ 0 w 158491"/>
                        <a:gd name="connsiteY7" fmla="*/ 170096 h 25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8491" h="257100">
                          <a:moveTo>
                            <a:pt x="0" y="0"/>
                          </a:moveTo>
                          <a:lnTo>
                            <a:pt x="41514" y="24684"/>
                          </a:lnTo>
                          <a:cubicBezTo>
                            <a:pt x="92251" y="65719"/>
                            <a:pt x="130724" y="120798"/>
                            <a:pt x="150735" y="183848"/>
                          </a:cubicBezTo>
                          <a:lnTo>
                            <a:pt x="158491" y="216832"/>
                          </a:lnTo>
                          <a:lnTo>
                            <a:pt x="148522" y="231618"/>
                          </a:lnTo>
                          <a:cubicBezTo>
                            <a:pt x="132778" y="247362"/>
                            <a:pt x="111027" y="257100"/>
                            <a:pt x="87002" y="257100"/>
                          </a:cubicBezTo>
                          <a:lnTo>
                            <a:pt x="87003" y="257099"/>
                          </a:lnTo>
                          <a:cubicBezTo>
                            <a:pt x="38953" y="257099"/>
                            <a:pt x="0" y="218146"/>
                            <a:pt x="0" y="170096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2" name="자유형: 도형 141">
                      <a:extLst>
                        <a:ext uri="{FF2B5EF4-FFF2-40B4-BE49-F238E27FC236}">
                          <a16:creationId xmlns:a16="http://schemas.microsoft.com/office/drawing/2014/main" id="{971614DA-E151-4469-A4B1-1633215E8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4865" y="6252422"/>
                      <a:ext cx="164120" cy="263696"/>
                    </a:xfrm>
                    <a:custGeom>
                      <a:avLst/>
                      <a:gdLst>
                        <a:gd name="connsiteX0" fmla="*/ 164120 w 164120"/>
                        <a:gd name="connsiteY0" fmla="*/ 0 h 263696"/>
                        <a:gd name="connsiteX1" fmla="*/ 164120 w 164120"/>
                        <a:gd name="connsiteY1" fmla="*/ 176693 h 263696"/>
                        <a:gd name="connsiteX2" fmla="*/ 77117 w 164120"/>
                        <a:gd name="connsiteY2" fmla="*/ 263696 h 263696"/>
                        <a:gd name="connsiteX3" fmla="*/ 77118 w 164120"/>
                        <a:gd name="connsiteY3" fmla="*/ 263695 h 263696"/>
                        <a:gd name="connsiteX4" fmla="*/ 15598 w 164120"/>
                        <a:gd name="connsiteY4" fmla="*/ 238212 h 263696"/>
                        <a:gd name="connsiteX5" fmla="*/ 0 w 164120"/>
                        <a:gd name="connsiteY5" fmla="*/ 215078 h 263696"/>
                        <a:gd name="connsiteX6" fmla="*/ 17569 w 164120"/>
                        <a:gd name="connsiteY6" fmla="*/ 159611 h 263696"/>
                        <a:gd name="connsiteX7" fmla="*/ 141636 w 164120"/>
                        <a:gd name="connsiteY7" fmla="*/ 11960 h 263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120" h="263696">
                          <a:moveTo>
                            <a:pt x="164120" y="0"/>
                          </a:moveTo>
                          <a:lnTo>
                            <a:pt x="164120" y="176693"/>
                          </a:lnTo>
                          <a:cubicBezTo>
                            <a:pt x="164120" y="224743"/>
                            <a:pt x="125167" y="263696"/>
                            <a:pt x="77117" y="263696"/>
                          </a:cubicBezTo>
                          <a:lnTo>
                            <a:pt x="77118" y="263695"/>
                          </a:lnTo>
                          <a:cubicBezTo>
                            <a:pt x="53093" y="263695"/>
                            <a:pt x="31342" y="253957"/>
                            <a:pt x="15598" y="238212"/>
                          </a:cubicBezTo>
                          <a:lnTo>
                            <a:pt x="0" y="215078"/>
                          </a:lnTo>
                          <a:lnTo>
                            <a:pt x="17569" y="159611"/>
                          </a:lnTo>
                          <a:cubicBezTo>
                            <a:pt x="43561" y="99387"/>
                            <a:pt x="86982" y="48145"/>
                            <a:pt x="141636" y="1196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3" name="자유형: 도형 142">
                      <a:extLst>
                        <a:ext uri="{FF2B5EF4-FFF2-40B4-BE49-F238E27FC236}">
                          <a16:creationId xmlns:a16="http://schemas.microsoft.com/office/drawing/2014/main" id="{57AE2873-8294-4A03-9DBB-CA580916C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7102" y="6621950"/>
                      <a:ext cx="151884" cy="210270"/>
                    </a:xfrm>
                    <a:custGeom>
                      <a:avLst/>
                      <a:gdLst>
                        <a:gd name="connsiteX0" fmla="*/ 64881 w 151884"/>
                        <a:gd name="connsiteY0" fmla="*/ 0 h 210270"/>
                        <a:gd name="connsiteX1" fmla="*/ 151884 w 151884"/>
                        <a:gd name="connsiteY1" fmla="*/ 87003 h 210270"/>
                        <a:gd name="connsiteX2" fmla="*/ 151884 w 151884"/>
                        <a:gd name="connsiteY2" fmla="*/ 210270 h 210270"/>
                        <a:gd name="connsiteX3" fmla="*/ 130679 w 151884"/>
                        <a:gd name="connsiteY3" fmla="*/ 198990 h 210270"/>
                        <a:gd name="connsiteX4" fmla="*/ 6612 w 151884"/>
                        <a:gd name="connsiteY4" fmla="*/ 51339 h 210270"/>
                        <a:gd name="connsiteX5" fmla="*/ 0 w 151884"/>
                        <a:gd name="connsiteY5" fmla="*/ 30467 h 210270"/>
                        <a:gd name="connsiteX6" fmla="*/ 3361 w 151884"/>
                        <a:gd name="connsiteY6" fmla="*/ 25483 h 210270"/>
                        <a:gd name="connsiteX7" fmla="*/ 64881 w 151884"/>
                        <a:gd name="connsiteY7" fmla="*/ 0 h 21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1884" h="210270">
                          <a:moveTo>
                            <a:pt x="64881" y="0"/>
                          </a:moveTo>
                          <a:cubicBezTo>
                            <a:pt x="112931" y="0"/>
                            <a:pt x="151884" y="38953"/>
                            <a:pt x="151884" y="87003"/>
                          </a:cubicBezTo>
                          <a:lnTo>
                            <a:pt x="151884" y="210270"/>
                          </a:lnTo>
                          <a:lnTo>
                            <a:pt x="130679" y="198990"/>
                          </a:lnTo>
                          <a:cubicBezTo>
                            <a:pt x="76025" y="162805"/>
                            <a:pt x="32604" y="111564"/>
                            <a:pt x="6612" y="51339"/>
                          </a:cubicBezTo>
                          <a:lnTo>
                            <a:pt x="0" y="30467"/>
                          </a:lnTo>
                          <a:lnTo>
                            <a:pt x="3361" y="25483"/>
                          </a:lnTo>
                          <a:cubicBezTo>
                            <a:pt x="19105" y="9739"/>
                            <a:pt x="40856" y="0"/>
                            <a:pt x="64881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4" name="자유형: 도형 143">
                      <a:extLst>
                        <a:ext uri="{FF2B5EF4-FFF2-40B4-BE49-F238E27FC236}">
                          <a16:creationId xmlns:a16="http://schemas.microsoft.com/office/drawing/2014/main" id="{0163D91D-2DC8-4875-8D17-EBFFD60ED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621950"/>
                      <a:ext cx="174006" cy="256304"/>
                    </a:xfrm>
                    <a:custGeom>
                      <a:avLst/>
                      <a:gdLst>
                        <a:gd name="connsiteX0" fmla="*/ 87003 w 174006"/>
                        <a:gd name="connsiteY0" fmla="*/ 0 h 256304"/>
                        <a:gd name="connsiteX1" fmla="*/ 174006 w 174006"/>
                        <a:gd name="connsiteY1" fmla="*/ 87003 h 256304"/>
                        <a:gd name="connsiteX2" fmla="*/ 174006 w 174006"/>
                        <a:gd name="connsiteY2" fmla="*/ 243093 h 256304"/>
                        <a:gd name="connsiteX3" fmla="*/ 152990 w 174006"/>
                        <a:gd name="connsiteY3" fmla="*/ 249486 h 256304"/>
                        <a:gd name="connsiteX4" fmla="*/ 83977 w 174006"/>
                        <a:gd name="connsiteY4" fmla="*/ 256304 h 256304"/>
                        <a:gd name="connsiteX5" fmla="*/ 14964 w 174006"/>
                        <a:gd name="connsiteY5" fmla="*/ 249486 h 256304"/>
                        <a:gd name="connsiteX6" fmla="*/ 0 w 174006"/>
                        <a:gd name="connsiteY6" fmla="*/ 244934 h 256304"/>
                        <a:gd name="connsiteX7" fmla="*/ 0 w 174006"/>
                        <a:gd name="connsiteY7" fmla="*/ 87003 h 256304"/>
                        <a:gd name="connsiteX8" fmla="*/ 87003 w 174006"/>
                        <a:gd name="connsiteY8" fmla="*/ 0 h 25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006" h="256304">
                          <a:moveTo>
                            <a:pt x="87003" y="0"/>
                          </a:moveTo>
                          <a:cubicBezTo>
                            <a:pt x="135053" y="0"/>
                            <a:pt x="174006" y="38953"/>
                            <a:pt x="174006" y="87003"/>
                          </a:cubicBezTo>
                          <a:lnTo>
                            <a:pt x="174006" y="243093"/>
                          </a:lnTo>
                          <a:lnTo>
                            <a:pt x="152990" y="249486"/>
                          </a:lnTo>
                          <a:cubicBezTo>
                            <a:pt x="130698" y="253957"/>
                            <a:pt x="107618" y="256304"/>
                            <a:pt x="83977" y="256304"/>
                          </a:cubicBezTo>
                          <a:cubicBezTo>
                            <a:pt x="60337" y="256304"/>
                            <a:pt x="37256" y="253957"/>
                            <a:pt x="14964" y="249486"/>
                          </a:cubicBezTo>
                          <a:lnTo>
                            <a:pt x="0" y="244934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5" name="자유형: 도형 144">
                      <a:extLst>
                        <a:ext uri="{FF2B5EF4-FFF2-40B4-BE49-F238E27FC236}">
                          <a16:creationId xmlns:a16="http://schemas.microsoft.com/office/drawing/2014/main" id="{A6B4A2FC-5942-4EBA-BB4C-2E50191BE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8" y="6621950"/>
                      <a:ext cx="147606" cy="207051"/>
                    </a:xfrm>
                    <a:custGeom>
                      <a:avLst/>
                      <a:gdLst>
                        <a:gd name="connsiteX0" fmla="*/ 87003 w 147606"/>
                        <a:gd name="connsiteY0" fmla="*/ 0 h 207051"/>
                        <a:gd name="connsiteX1" fmla="*/ 120868 w 147606"/>
                        <a:gd name="connsiteY1" fmla="*/ 6837 h 207051"/>
                        <a:gd name="connsiteX2" fmla="*/ 147606 w 147606"/>
                        <a:gd name="connsiteY2" fmla="*/ 24865 h 207051"/>
                        <a:gd name="connsiteX3" fmla="*/ 139221 w 147606"/>
                        <a:gd name="connsiteY3" fmla="*/ 51339 h 207051"/>
                        <a:gd name="connsiteX4" fmla="*/ 15153 w 147606"/>
                        <a:gd name="connsiteY4" fmla="*/ 198990 h 207051"/>
                        <a:gd name="connsiteX5" fmla="*/ 0 w 147606"/>
                        <a:gd name="connsiteY5" fmla="*/ 207051 h 207051"/>
                        <a:gd name="connsiteX6" fmla="*/ 0 w 147606"/>
                        <a:gd name="connsiteY6" fmla="*/ 87003 h 207051"/>
                        <a:gd name="connsiteX7" fmla="*/ 87003 w 147606"/>
                        <a:gd name="connsiteY7" fmla="*/ 0 h 20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7606" h="207051">
                          <a:moveTo>
                            <a:pt x="87003" y="0"/>
                          </a:moveTo>
                          <a:cubicBezTo>
                            <a:pt x="99016" y="0"/>
                            <a:pt x="110460" y="2435"/>
                            <a:pt x="120868" y="6837"/>
                          </a:cubicBezTo>
                          <a:lnTo>
                            <a:pt x="147606" y="24865"/>
                          </a:lnTo>
                          <a:lnTo>
                            <a:pt x="139221" y="51339"/>
                          </a:lnTo>
                          <a:cubicBezTo>
                            <a:pt x="113228" y="111564"/>
                            <a:pt x="69807" y="162805"/>
                            <a:pt x="15153" y="198990"/>
                          </a:cubicBezTo>
                          <a:lnTo>
                            <a:pt x="0" y="207051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DC3713DF-1C14-48E6-A02D-1841A2037550}"/>
                      </a:ext>
                    </a:extLst>
                  </p:cNvPr>
                  <p:cNvGrpSpPr/>
                  <p:nvPr/>
                </p:nvGrpSpPr>
                <p:grpSpPr>
                  <a:xfrm>
                    <a:off x="1863552" y="3879230"/>
                    <a:ext cx="476495" cy="477927"/>
                    <a:chOff x="2614865" y="6207068"/>
                    <a:chExt cx="669175" cy="671186"/>
                  </a:xfrm>
                </p:grpSpPr>
                <p:sp>
                  <p:nvSpPr>
                    <p:cNvPr id="134" name="자유형: 도형 133">
                      <a:extLst>
                        <a:ext uri="{FF2B5EF4-FFF2-40B4-BE49-F238E27FC236}">
                          <a16:creationId xmlns:a16="http://schemas.microsoft.com/office/drawing/2014/main" id="{78AF4E5F-9C91-4DE3-9AB9-182CB97F7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207068"/>
                      <a:ext cx="174006" cy="309050"/>
                    </a:xfrm>
                    <a:custGeom>
                      <a:avLst/>
                      <a:gdLst>
                        <a:gd name="connsiteX0" fmla="*/ 83977 w 174006"/>
                        <a:gd name="connsiteY0" fmla="*/ 0 h 309050"/>
                        <a:gd name="connsiteX1" fmla="*/ 152990 w 174006"/>
                        <a:gd name="connsiteY1" fmla="*/ 6818 h 309050"/>
                        <a:gd name="connsiteX2" fmla="*/ 174006 w 174006"/>
                        <a:gd name="connsiteY2" fmla="*/ 13212 h 309050"/>
                        <a:gd name="connsiteX3" fmla="*/ 174005 w 174006"/>
                        <a:gd name="connsiteY3" fmla="*/ 222047 h 309050"/>
                        <a:gd name="connsiteX4" fmla="*/ 87002 w 174006"/>
                        <a:gd name="connsiteY4" fmla="*/ 309050 h 309050"/>
                        <a:gd name="connsiteX5" fmla="*/ 87003 w 174006"/>
                        <a:gd name="connsiteY5" fmla="*/ 309049 h 309050"/>
                        <a:gd name="connsiteX6" fmla="*/ 0 w 174006"/>
                        <a:gd name="connsiteY6" fmla="*/ 222046 h 309050"/>
                        <a:gd name="connsiteX7" fmla="*/ 0 w 174006"/>
                        <a:gd name="connsiteY7" fmla="*/ 11371 h 309050"/>
                        <a:gd name="connsiteX8" fmla="*/ 14964 w 174006"/>
                        <a:gd name="connsiteY8" fmla="*/ 6818 h 309050"/>
                        <a:gd name="connsiteX9" fmla="*/ 83977 w 174006"/>
                        <a:gd name="connsiteY9" fmla="*/ 0 h 30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4006" h="309050">
                          <a:moveTo>
                            <a:pt x="83977" y="0"/>
                          </a:moveTo>
                          <a:cubicBezTo>
                            <a:pt x="107618" y="0"/>
                            <a:pt x="130698" y="2348"/>
                            <a:pt x="152990" y="6818"/>
                          </a:cubicBezTo>
                          <a:lnTo>
                            <a:pt x="174006" y="13212"/>
                          </a:lnTo>
                          <a:lnTo>
                            <a:pt x="174005" y="222047"/>
                          </a:lnTo>
                          <a:cubicBezTo>
                            <a:pt x="174005" y="270097"/>
                            <a:pt x="135052" y="309050"/>
                            <a:pt x="87002" y="309050"/>
                          </a:cubicBezTo>
                          <a:lnTo>
                            <a:pt x="87003" y="309049"/>
                          </a:lnTo>
                          <a:cubicBezTo>
                            <a:pt x="38953" y="309049"/>
                            <a:pt x="0" y="270096"/>
                            <a:pt x="0" y="222046"/>
                          </a:cubicBezTo>
                          <a:lnTo>
                            <a:pt x="0" y="11371"/>
                          </a:lnTo>
                          <a:lnTo>
                            <a:pt x="14964" y="6818"/>
                          </a:lnTo>
                          <a:cubicBezTo>
                            <a:pt x="37256" y="2348"/>
                            <a:pt x="60337" y="0"/>
                            <a:pt x="83977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5" name="자유형: 도형 134">
                      <a:extLst>
                        <a:ext uri="{FF2B5EF4-FFF2-40B4-BE49-F238E27FC236}">
                          <a16:creationId xmlns:a16="http://schemas.microsoft.com/office/drawing/2014/main" id="{53E441A0-6D39-4C77-A92C-3C33801F5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9" y="6259018"/>
                      <a:ext cx="158491" cy="257100"/>
                    </a:xfrm>
                    <a:custGeom>
                      <a:avLst/>
                      <a:gdLst>
                        <a:gd name="connsiteX0" fmla="*/ 0 w 158491"/>
                        <a:gd name="connsiteY0" fmla="*/ 0 h 257100"/>
                        <a:gd name="connsiteX1" fmla="*/ 41514 w 158491"/>
                        <a:gd name="connsiteY1" fmla="*/ 24684 h 257100"/>
                        <a:gd name="connsiteX2" fmla="*/ 150735 w 158491"/>
                        <a:gd name="connsiteY2" fmla="*/ 183848 h 257100"/>
                        <a:gd name="connsiteX3" fmla="*/ 158491 w 158491"/>
                        <a:gd name="connsiteY3" fmla="*/ 216832 h 257100"/>
                        <a:gd name="connsiteX4" fmla="*/ 148522 w 158491"/>
                        <a:gd name="connsiteY4" fmla="*/ 231618 h 257100"/>
                        <a:gd name="connsiteX5" fmla="*/ 87002 w 158491"/>
                        <a:gd name="connsiteY5" fmla="*/ 257100 h 257100"/>
                        <a:gd name="connsiteX6" fmla="*/ 87003 w 158491"/>
                        <a:gd name="connsiteY6" fmla="*/ 257099 h 257100"/>
                        <a:gd name="connsiteX7" fmla="*/ 0 w 158491"/>
                        <a:gd name="connsiteY7" fmla="*/ 170096 h 25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8491" h="257100">
                          <a:moveTo>
                            <a:pt x="0" y="0"/>
                          </a:moveTo>
                          <a:lnTo>
                            <a:pt x="41514" y="24684"/>
                          </a:lnTo>
                          <a:cubicBezTo>
                            <a:pt x="92251" y="65719"/>
                            <a:pt x="130724" y="120798"/>
                            <a:pt x="150735" y="183848"/>
                          </a:cubicBezTo>
                          <a:lnTo>
                            <a:pt x="158491" y="216832"/>
                          </a:lnTo>
                          <a:lnTo>
                            <a:pt x="148522" y="231618"/>
                          </a:lnTo>
                          <a:cubicBezTo>
                            <a:pt x="132778" y="247362"/>
                            <a:pt x="111027" y="257100"/>
                            <a:pt x="87002" y="257100"/>
                          </a:cubicBezTo>
                          <a:lnTo>
                            <a:pt x="87003" y="257099"/>
                          </a:lnTo>
                          <a:cubicBezTo>
                            <a:pt x="38953" y="257099"/>
                            <a:pt x="0" y="218146"/>
                            <a:pt x="0" y="170096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" name="자유형: 도형 135">
                      <a:extLst>
                        <a:ext uri="{FF2B5EF4-FFF2-40B4-BE49-F238E27FC236}">
                          <a16:creationId xmlns:a16="http://schemas.microsoft.com/office/drawing/2014/main" id="{CF1C434D-ABE6-42C2-BB29-567D485C1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4865" y="6252422"/>
                      <a:ext cx="164120" cy="263696"/>
                    </a:xfrm>
                    <a:custGeom>
                      <a:avLst/>
                      <a:gdLst>
                        <a:gd name="connsiteX0" fmla="*/ 164120 w 164120"/>
                        <a:gd name="connsiteY0" fmla="*/ 0 h 263696"/>
                        <a:gd name="connsiteX1" fmla="*/ 164120 w 164120"/>
                        <a:gd name="connsiteY1" fmla="*/ 176693 h 263696"/>
                        <a:gd name="connsiteX2" fmla="*/ 77117 w 164120"/>
                        <a:gd name="connsiteY2" fmla="*/ 263696 h 263696"/>
                        <a:gd name="connsiteX3" fmla="*/ 77118 w 164120"/>
                        <a:gd name="connsiteY3" fmla="*/ 263695 h 263696"/>
                        <a:gd name="connsiteX4" fmla="*/ 15598 w 164120"/>
                        <a:gd name="connsiteY4" fmla="*/ 238212 h 263696"/>
                        <a:gd name="connsiteX5" fmla="*/ 0 w 164120"/>
                        <a:gd name="connsiteY5" fmla="*/ 215078 h 263696"/>
                        <a:gd name="connsiteX6" fmla="*/ 17569 w 164120"/>
                        <a:gd name="connsiteY6" fmla="*/ 159611 h 263696"/>
                        <a:gd name="connsiteX7" fmla="*/ 141636 w 164120"/>
                        <a:gd name="connsiteY7" fmla="*/ 11960 h 263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120" h="263696">
                          <a:moveTo>
                            <a:pt x="164120" y="0"/>
                          </a:moveTo>
                          <a:lnTo>
                            <a:pt x="164120" y="176693"/>
                          </a:lnTo>
                          <a:cubicBezTo>
                            <a:pt x="164120" y="224743"/>
                            <a:pt x="125167" y="263696"/>
                            <a:pt x="77117" y="263696"/>
                          </a:cubicBezTo>
                          <a:lnTo>
                            <a:pt x="77118" y="263695"/>
                          </a:lnTo>
                          <a:cubicBezTo>
                            <a:pt x="53093" y="263695"/>
                            <a:pt x="31342" y="253957"/>
                            <a:pt x="15598" y="238212"/>
                          </a:cubicBezTo>
                          <a:lnTo>
                            <a:pt x="0" y="215078"/>
                          </a:lnTo>
                          <a:lnTo>
                            <a:pt x="17569" y="159611"/>
                          </a:lnTo>
                          <a:cubicBezTo>
                            <a:pt x="43561" y="99387"/>
                            <a:pt x="86982" y="48145"/>
                            <a:pt x="141636" y="1196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" name="자유형: 도형 136">
                      <a:extLst>
                        <a:ext uri="{FF2B5EF4-FFF2-40B4-BE49-F238E27FC236}">
                          <a16:creationId xmlns:a16="http://schemas.microsoft.com/office/drawing/2014/main" id="{375963F7-194A-47A0-9103-A9B6D09B3F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7102" y="6621950"/>
                      <a:ext cx="151884" cy="210270"/>
                    </a:xfrm>
                    <a:custGeom>
                      <a:avLst/>
                      <a:gdLst>
                        <a:gd name="connsiteX0" fmla="*/ 64881 w 151884"/>
                        <a:gd name="connsiteY0" fmla="*/ 0 h 210270"/>
                        <a:gd name="connsiteX1" fmla="*/ 151884 w 151884"/>
                        <a:gd name="connsiteY1" fmla="*/ 87003 h 210270"/>
                        <a:gd name="connsiteX2" fmla="*/ 151884 w 151884"/>
                        <a:gd name="connsiteY2" fmla="*/ 210270 h 210270"/>
                        <a:gd name="connsiteX3" fmla="*/ 130679 w 151884"/>
                        <a:gd name="connsiteY3" fmla="*/ 198990 h 210270"/>
                        <a:gd name="connsiteX4" fmla="*/ 6612 w 151884"/>
                        <a:gd name="connsiteY4" fmla="*/ 51339 h 210270"/>
                        <a:gd name="connsiteX5" fmla="*/ 0 w 151884"/>
                        <a:gd name="connsiteY5" fmla="*/ 30467 h 210270"/>
                        <a:gd name="connsiteX6" fmla="*/ 3361 w 151884"/>
                        <a:gd name="connsiteY6" fmla="*/ 25483 h 210270"/>
                        <a:gd name="connsiteX7" fmla="*/ 64881 w 151884"/>
                        <a:gd name="connsiteY7" fmla="*/ 0 h 21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1884" h="210270">
                          <a:moveTo>
                            <a:pt x="64881" y="0"/>
                          </a:moveTo>
                          <a:cubicBezTo>
                            <a:pt x="112931" y="0"/>
                            <a:pt x="151884" y="38953"/>
                            <a:pt x="151884" y="87003"/>
                          </a:cubicBezTo>
                          <a:lnTo>
                            <a:pt x="151884" y="210270"/>
                          </a:lnTo>
                          <a:lnTo>
                            <a:pt x="130679" y="198990"/>
                          </a:lnTo>
                          <a:cubicBezTo>
                            <a:pt x="76025" y="162805"/>
                            <a:pt x="32604" y="111564"/>
                            <a:pt x="6612" y="51339"/>
                          </a:cubicBezTo>
                          <a:lnTo>
                            <a:pt x="0" y="30467"/>
                          </a:lnTo>
                          <a:lnTo>
                            <a:pt x="3361" y="25483"/>
                          </a:lnTo>
                          <a:cubicBezTo>
                            <a:pt x="19105" y="9739"/>
                            <a:pt x="40856" y="0"/>
                            <a:pt x="64881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8" name="자유형: 도형 137">
                      <a:extLst>
                        <a:ext uri="{FF2B5EF4-FFF2-40B4-BE49-F238E27FC236}">
                          <a16:creationId xmlns:a16="http://schemas.microsoft.com/office/drawing/2014/main" id="{A7D8D17D-148C-4E72-9A65-24F301E2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621950"/>
                      <a:ext cx="174006" cy="256304"/>
                    </a:xfrm>
                    <a:custGeom>
                      <a:avLst/>
                      <a:gdLst>
                        <a:gd name="connsiteX0" fmla="*/ 87003 w 174006"/>
                        <a:gd name="connsiteY0" fmla="*/ 0 h 256304"/>
                        <a:gd name="connsiteX1" fmla="*/ 174006 w 174006"/>
                        <a:gd name="connsiteY1" fmla="*/ 87003 h 256304"/>
                        <a:gd name="connsiteX2" fmla="*/ 174006 w 174006"/>
                        <a:gd name="connsiteY2" fmla="*/ 243093 h 256304"/>
                        <a:gd name="connsiteX3" fmla="*/ 152990 w 174006"/>
                        <a:gd name="connsiteY3" fmla="*/ 249486 h 256304"/>
                        <a:gd name="connsiteX4" fmla="*/ 83977 w 174006"/>
                        <a:gd name="connsiteY4" fmla="*/ 256304 h 256304"/>
                        <a:gd name="connsiteX5" fmla="*/ 14964 w 174006"/>
                        <a:gd name="connsiteY5" fmla="*/ 249486 h 256304"/>
                        <a:gd name="connsiteX6" fmla="*/ 0 w 174006"/>
                        <a:gd name="connsiteY6" fmla="*/ 244934 h 256304"/>
                        <a:gd name="connsiteX7" fmla="*/ 0 w 174006"/>
                        <a:gd name="connsiteY7" fmla="*/ 87003 h 256304"/>
                        <a:gd name="connsiteX8" fmla="*/ 87003 w 174006"/>
                        <a:gd name="connsiteY8" fmla="*/ 0 h 25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006" h="256304">
                          <a:moveTo>
                            <a:pt x="87003" y="0"/>
                          </a:moveTo>
                          <a:cubicBezTo>
                            <a:pt x="135053" y="0"/>
                            <a:pt x="174006" y="38953"/>
                            <a:pt x="174006" y="87003"/>
                          </a:cubicBezTo>
                          <a:lnTo>
                            <a:pt x="174006" y="243093"/>
                          </a:lnTo>
                          <a:lnTo>
                            <a:pt x="152990" y="249486"/>
                          </a:lnTo>
                          <a:cubicBezTo>
                            <a:pt x="130698" y="253957"/>
                            <a:pt x="107618" y="256304"/>
                            <a:pt x="83977" y="256304"/>
                          </a:cubicBezTo>
                          <a:cubicBezTo>
                            <a:pt x="60337" y="256304"/>
                            <a:pt x="37256" y="253957"/>
                            <a:pt x="14964" y="249486"/>
                          </a:cubicBezTo>
                          <a:lnTo>
                            <a:pt x="0" y="244934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" name="자유형: 도형 138">
                      <a:extLst>
                        <a:ext uri="{FF2B5EF4-FFF2-40B4-BE49-F238E27FC236}">
                          <a16:creationId xmlns:a16="http://schemas.microsoft.com/office/drawing/2014/main" id="{EFB8CA29-A363-4F59-8F51-2AE1AAF4F7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8" y="6621950"/>
                      <a:ext cx="147606" cy="207051"/>
                    </a:xfrm>
                    <a:custGeom>
                      <a:avLst/>
                      <a:gdLst>
                        <a:gd name="connsiteX0" fmla="*/ 87003 w 147606"/>
                        <a:gd name="connsiteY0" fmla="*/ 0 h 207051"/>
                        <a:gd name="connsiteX1" fmla="*/ 120868 w 147606"/>
                        <a:gd name="connsiteY1" fmla="*/ 6837 h 207051"/>
                        <a:gd name="connsiteX2" fmla="*/ 147606 w 147606"/>
                        <a:gd name="connsiteY2" fmla="*/ 24865 h 207051"/>
                        <a:gd name="connsiteX3" fmla="*/ 139221 w 147606"/>
                        <a:gd name="connsiteY3" fmla="*/ 51339 h 207051"/>
                        <a:gd name="connsiteX4" fmla="*/ 15153 w 147606"/>
                        <a:gd name="connsiteY4" fmla="*/ 198990 h 207051"/>
                        <a:gd name="connsiteX5" fmla="*/ 0 w 147606"/>
                        <a:gd name="connsiteY5" fmla="*/ 207051 h 207051"/>
                        <a:gd name="connsiteX6" fmla="*/ 0 w 147606"/>
                        <a:gd name="connsiteY6" fmla="*/ 87003 h 207051"/>
                        <a:gd name="connsiteX7" fmla="*/ 87003 w 147606"/>
                        <a:gd name="connsiteY7" fmla="*/ 0 h 20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7606" h="207051">
                          <a:moveTo>
                            <a:pt x="87003" y="0"/>
                          </a:moveTo>
                          <a:cubicBezTo>
                            <a:pt x="99016" y="0"/>
                            <a:pt x="110460" y="2435"/>
                            <a:pt x="120868" y="6837"/>
                          </a:cubicBezTo>
                          <a:lnTo>
                            <a:pt x="147606" y="24865"/>
                          </a:lnTo>
                          <a:lnTo>
                            <a:pt x="139221" y="51339"/>
                          </a:lnTo>
                          <a:cubicBezTo>
                            <a:pt x="113228" y="111564"/>
                            <a:pt x="69807" y="162805"/>
                            <a:pt x="15153" y="198990"/>
                          </a:cubicBezTo>
                          <a:lnTo>
                            <a:pt x="0" y="207051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3" name="그룹 112">
                    <a:extLst>
                      <a:ext uri="{FF2B5EF4-FFF2-40B4-BE49-F238E27FC236}">
                        <a16:creationId xmlns:a16="http://schemas.microsoft.com/office/drawing/2014/main" id="{11B3C549-6F65-4348-9C4B-E59FE229C76E}"/>
                      </a:ext>
                    </a:extLst>
                  </p:cNvPr>
                  <p:cNvGrpSpPr/>
                  <p:nvPr/>
                </p:nvGrpSpPr>
                <p:grpSpPr>
                  <a:xfrm>
                    <a:off x="1862228" y="4474508"/>
                    <a:ext cx="476495" cy="477927"/>
                    <a:chOff x="2614865" y="6207068"/>
                    <a:chExt cx="669175" cy="671186"/>
                  </a:xfrm>
                </p:grpSpPr>
                <p:sp>
                  <p:nvSpPr>
                    <p:cNvPr id="128" name="자유형: 도형 127">
                      <a:extLst>
                        <a:ext uri="{FF2B5EF4-FFF2-40B4-BE49-F238E27FC236}">
                          <a16:creationId xmlns:a16="http://schemas.microsoft.com/office/drawing/2014/main" id="{B118B35F-D03A-4D3A-868A-998F30F015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207068"/>
                      <a:ext cx="174006" cy="309050"/>
                    </a:xfrm>
                    <a:custGeom>
                      <a:avLst/>
                      <a:gdLst>
                        <a:gd name="connsiteX0" fmla="*/ 83977 w 174006"/>
                        <a:gd name="connsiteY0" fmla="*/ 0 h 309050"/>
                        <a:gd name="connsiteX1" fmla="*/ 152990 w 174006"/>
                        <a:gd name="connsiteY1" fmla="*/ 6818 h 309050"/>
                        <a:gd name="connsiteX2" fmla="*/ 174006 w 174006"/>
                        <a:gd name="connsiteY2" fmla="*/ 13212 h 309050"/>
                        <a:gd name="connsiteX3" fmla="*/ 174005 w 174006"/>
                        <a:gd name="connsiteY3" fmla="*/ 222047 h 309050"/>
                        <a:gd name="connsiteX4" fmla="*/ 87002 w 174006"/>
                        <a:gd name="connsiteY4" fmla="*/ 309050 h 309050"/>
                        <a:gd name="connsiteX5" fmla="*/ 87003 w 174006"/>
                        <a:gd name="connsiteY5" fmla="*/ 309049 h 309050"/>
                        <a:gd name="connsiteX6" fmla="*/ 0 w 174006"/>
                        <a:gd name="connsiteY6" fmla="*/ 222046 h 309050"/>
                        <a:gd name="connsiteX7" fmla="*/ 0 w 174006"/>
                        <a:gd name="connsiteY7" fmla="*/ 11371 h 309050"/>
                        <a:gd name="connsiteX8" fmla="*/ 14964 w 174006"/>
                        <a:gd name="connsiteY8" fmla="*/ 6818 h 309050"/>
                        <a:gd name="connsiteX9" fmla="*/ 83977 w 174006"/>
                        <a:gd name="connsiteY9" fmla="*/ 0 h 30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4006" h="309050">
                          <a:moveTo>
                            <a:pt x="83977" y="0"/>
                          </a:moveTo>
                          <a:cubicBezTo>
                            <a:pt x="107618" y="0"/>
                            <a:pt x="130698" y="2348"/>
                            <a:pt x="152990" y="6818"/>
                          </a:cubicBezTo>
                          <a:lnTo>
                            <a:pt x="174006" y="13212"/>
                          </a:lnTo>
                          <a:lnTo>
                            <a:pt x="174005" y="222047"/>
                          </a:lnTo>
                          <a:cubicBezTo>
                            <a:pt x="174005" y="270097"/>
                            <a:pt x="135052" y="309050"/>
                            <a:pt x="87002" y="309050"/>
                          </a:cubicBezTo>
                          <a:lnTo>
                            <a:pt x="87003" y="309049"/>
                          </a:lnTo>
                          <a:cubicBezTo>
                            <a:pt x="38953" y="309049"/>
                            <a:pt x="0" y="270096"/>
                            <a:pt x="0" y="222046"/>
                          </a:cubicBezTo>
                          <a:lnTo>
                            <a:pt x="0" y="11371"/>
                          </a:lnTo>
                          <a:lnTo>
                            <a:pt x="14964" y="6818"/>
                          </a:lnTo>
                          <a:cubicBezTo>
                            <a:pt x="37256" y="2348"/>
                            <a:pt x="60337" y="0"/>
                            <a:pt x="83977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" name="자유형: 도형 128">
                      <a:extLst>
                        <a:ext uri="{FF2B5EF4-FFF2-40B4-BE49-F238E27FC236}">
                          <a16:creationId xmlns:a16="http://schemas.microsoft.com/office/drawing/2014/main" id="{17028E48-7BD2-4327-AE15-129E26DD1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9" y="6259018"/>
                      <a:ext cx="158491" cy="257100"/>
                    </a:xfrm>
                    <a:custGeom>
                      <a:avLst/>
                      <a:gdLst>
                        <a:gd name="connsiteX0" fmla="*/ 0 w 158491"/>
                        <a:gd name="connsiteY0" fmla="*/ 0 h 257100"/>
                        <a:gd name="connsiteX1" fmla="*/ 41514 w 158491"/>
                        <a:gd name="connsiteY1" fmla="*/ 24684 h 257100"/>
                        <a:gd name="connsiteX2" fmla="*/ 150735 w 158491"/>
                        <a:gd name="connsiteY2" fmla="*/ 183848 h 257100"/>
                        <a:gd name="connsiteX3" fmla="*/ 158491 w 158491"/>
                        <a:gd name="connsiteY3" fmla="*/ 216832 h 257100"/>
                        <a:gd name="connsiteX4" fmla="*/ 148522 w 158491"/>
                        <a:gd name="connsiteY4" fmla="*/ 231618 h 257100"/>
                        <a:gd name="connsiteX5" fmla="*/ 87002 w 158491"/>
                        <a:gd name="connsiteY5" fmla="*/ 257100 h 257100"/>
                        <a:gd name="connsiteX6" fmla="*/ 87003 w 158491"/>
                        <a:gd name="connsiteY6" fmla="*/ 257099 h 257100"/>
                        <a:gd name="connsiteX7" fmla="*/ 0 w 158491"/>
                        <a:gd name="connsiteY7" fmla="*/ 170096 h 25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8491" h="257100">
                          <a:moveTo>
                            <a:pt x="0" y="0"/>
                          </a:moveTo>
                          <a:lnTo>
                            <a:pt x="41514" y="24684"/>
                          </a:lnTo>
                          <a:cubicBezTo>
                            <a:pt x="92251" y="65719"/>
                            <a:pt x="130724" y="120798"/>
                            <a:pt x="150735" y="183848"/>
                          </a:cubicBezTo>
                          <a:lnTo>
                            <a:pt x="158491" y="216832"/>
                          </a:lnTo>
                          <a:lnTo>
                            <a:pt x="148522" y="231618"/>
                          </a:lnTo>
                          <a:cubicBezTo>
                            <a:pt x="132778" y="247362"/>
                            <a:pt x="111027" y="257100"/>
                            <a:pt x="87002" y="257100"/>
                          </a:cubicBezTo>
                          <a:lnTo>
                            <a:pt x="87003" y="257099"/>
                          </a:lnTo>
                          <a:cubicBezTo>
                            <a:pt x="38953" y="257099"/>
                            <a:pt x="0" y="218146"/>
                            <a:pt x="0" y="170096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자유형: 도형 129">
                      <a:extLst>
                        <a:ext uri="{FF2B5EF4-FFF2-40B4-BE49-F238E27FC236}">
                          <a16:creationId xmlns:a16="http://schemas.microsoft.com/office/drawing/2014/main" id="{C46E8F8F-B836-4FE4-8CFE-72B38E609E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4865" y="6252422"/>
                      <a:ext cx="164120" cy="263696"/>
                    </a:xfrm>
                    <a:custGeom>
                      <a:avLst/>
                      <a:gdLst>
                        <a:gd name="connsiteX0" fmla="*/ 164120 w 164120"/>
                        <a:gd name="connsiteY0" fmla="*/ 0 h 263696"/>
                        <a:gd name="connsiteX1" fmla="*/ 164120 w 164120"/>
                        <a:gd name="connsiteY1" fmla="*/ 176693 h 263696"/>
                        <a:gd name="connsiteX2" fmla="*/ 77117 w 164120"/>
                        <a:gd name="connsiteY2" fmla="*/ 263696 h 263696"/>
                        <a:gd name="connsiteX3" fmla="*/ 77118 w 164120"/>
                        <a:gd name="connsiteY3" fmla="*/ 263695 h 263696"/>
                        <a:gd name="connsiteX4" fmla="*/ 15598 w 164120"/>
                        <a:gd name="connsiteY4" fmla="*/ 238212 h 263696"/>
                        <a:gd name="connsiteX5" fmla="*/ 0 w 164120"/>
                        <a:gd name="connsiteY5" fmla="*/ 215078 h 263696"/>
                        <a:gd name="connsiteX6" fmla="*/ 17569 w 164120"/>
                        <a:gd name="connsiteY6" fmla="*/ 159611 h 263696"/>
                        <a:gd name="connsiteX7" fmla="*/ 141636 w 164120"/>
                        <a:gd name="connsiteY7" fmla="*/ 11960 h 263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120" h="263696">
                          <a:moveTo>
                            <a:pt x="164120" y="0"/>
                          </a:moveTo>
                          <a:lnTo>
                            <a:pt x="164120" y="176693"/>
                          </a:lnTo>
                          <a:cubicBezTo>
                            <a:pt x="164120" y="224743"/>
                            <a:pt x="125167" y="263696"/>
                            <a:pt x="77117" y="263696"/>
                          </a:cubicBezTo>
                          <a:lnTo>
                            <a:pt x="77118" y="263695"/>
                          </a:lnTo>
                          <a:cubicBezTo>
                            <a:pt x="53093" y="263695"/>
                            <a:pt x="31342" y="253957"/>
                            <a:pt x="15598" y="238212"/>
                          </a:cubicBezTo>
                          <a:lnTo>
                            <a:pt x="0" y="215078"/>
                          </a:lnTo>
                          <a:lnTo>
                            <a:pt x="17569" y="159611"/>
                          </a:lnTo>
                          <a:cubicBezTo>
                            <a:pt x="43561" y="99387"/>
                            <a:pt x="86982" y="48145"/>
                            <a:pt x="141636" y="1196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1" name="자유형: 도형 130">
                      <a:extLst>
                        <a:ext uri="{FF2B5EF4-FFF2-40B4-BE49-F238E27FC236}">
                          <a16:creationId xmlns:a16="http://schemas.microsoft.com/office/drawing/2014/main" id="{3CADCA64-8A00-4CDE-94A4-FFFB0E415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7102" y="6621950"/>
                      <a:ext cx="151884" cy="210270"/>
                    </a:xfrm>
                    <a:custGeom>
                      <a:avLst/>
                      <a:gdLst>
                        <a:gd name="connsiteX0" fmla="*/ 64881 w 151884"/>
                        <a:gd name="connsiteY0" fmla="*/ 0 h 210270"/>
                        <a:gd name="connsiteX1" fmla="*/ 151884 w 151884"/>
                        <a:gd name="connsiteY1" fmla="*/ 87003 h 210270"/>
                        <a:gd name="connsiteX2" fmla="*/ 151884 w 151884"/>
                        <a:gd name="connsiteY2" fmla="*/ 210270 h 210270"/>
                        <a:gd name="connsiteX3" fmla="*/ 130679 w 151884"/>
                        <a:gd name="connsiteY3" fmla="*/ 198990 h 210270"/>
                        <a:gd name="connsiteX4" fmla="*/ 6612 w 151884"/>
                        <a:gd name="connsiteY4" fmla="*/ 51339 h 210270"/>
                        <a:gd name="connsiteX5" fmla="*/ 0 w 151884"/>
                        <a:gd name="connsiteY5" fmla="*/ 30467 h 210270"/>
                        <a:gd name="connsiteX6" fmla="*/ 3361 w 151884"/>
                        <a:gd name="connsiteY6" fmla="*/ 25483 h 210270"/>
                        <a:gd name="connsiteX7" fmla="*/ 64881 w 151884"/>
                        <a:gd name="connsiteY7" fmla="*/ 0 h 21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1884" h="210270">
                          <a:moveTo>
                            <a:pt x="64881" y="0"/>
                          </a:moveTo>
                          <a:cubicBezTo>
                            <a:pt x="112931" y="0"/>
                            <a:pt x="151884" y="38953"/>
                            <a:pt x="151884" y="87003"/>
                          </a:cubicBezTo>
                          <a:lnTo>
                            <a:pt x="151884" y="210270"/>
                          </a:lnTo>
                          <a:lnTo>
                            <a:pt x="130679" y="198990"/>
                          </a:lnTo>
                          <a:cubicBezTo>
                            <a:pt x="76025" y="162805"/>
                            <a:pt x="32604" y="111564"/>
                            <a:pt x="6612" y="51339"/>
                          </a:cubicBezTo>
                          <a:lnTo>
                            <a:pt x="0" y="30467"/>
                          </a:lnTo>
                          <a:lnTo>
                            <a:pt x="3361" y="25483"/>
                          </a:lnTo>
                          <a:cubicBezTo>
                            <a:pt x="19105" y="9739"/>
                            <a:pt x="40856" y="0"/>
                            <a:pt x="64881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2" name="자유형: 도형 131">
                      <a:extLst>
                        <a:ext uri="{FF2B5EF4-FFF2-40B4-BE49-F238E27FC236}">
                          <a16:creationId xmlns:a16="http://schemas.microsoft.com/office/drawing/2014/main" id="{D4649AED-17A3-4010-8A2A-3C73ADA484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621950"/>
                      <a:ext cx="174006" cy="256304"/>
                    </a:xfrm>
                    <a:custGeom>
                      <a:avLst/>
                      <a:gdLst>
                        <a:gd name="connsiteX0" fmla="*/ 87003 w 174006"/>
                        <a:gd name="connsiteY0" fmla="*/ 0 h 256304"/>
                        <a:gd name="connsiteX1" fmla="*/ 174006 w 174006"/>
                        <a:gd name="connsiteY1" fmla="*/ 87003 h 256304"/>
                        <a:gd name="connsiteX2" fmla="*/ 174006 w 174006"/>
                        <a:gd name="connsiteY2" fmla="*/ 243093 h 256304"/>
                        <a:gd name="connsiteX3" fmla="*/ 152990 w 174006"/>
                        <a:gd name="connsiteY3" fmla="*/ 249486 h 256304"/>
                        <a:gd name="connsiteX4" fmla="*/ 83977 w 174006"/>
                        <a:gd name="connsiteY4" fmla="*/ 256304 h 256304"/>
                        <a:gd name="connsiteX5" fmla="*/ 14964 w 174006"/>
                        <a:gd name="connsiteY5" fmla="*/ 249486 h 256304"/>
                        <a:gd name="connsiteX6" fmla="*/ 0 w 174006"/>
                        <a:gd name="connsiteY6" fmla="*/ 244934 h 256304"/>
                        <a:gd name="connsiteX7" fmla="*/ 0 w 174006"/>
                        <a:gd name="connsiteY7" fmla="*/ 87003 h 256304"/>
                        <a:gd name="connsiteX8" fmla="*/ 87003 w 174006"/>
                        <a:gd name="connsiteY8" fmla="*/ 0 h 25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006" h="256304">
                          <a:moveTo>
                            <a:pt x="87003" y="0"/>
                          </a:moveTo>
                          <a:cubicBezTo>
                            <a:pt x="135053" y="0"/>
                            <a:pt x="174006" y="38953"/>
                            <a:pt x="174006" y="87003"/>
                          </a:cubicBezTo>
                          <a:lnTo>
                            <a:pt x="174006" y="243093"/>
                          </a:lnTo>
                          <a:lnTo>
                            <a:pt x="152990" y="249486"/>
                          </a:lnTo>
                          <a:cubicBezTo>
                            <a:pt x="130698" y="253957"/>
                            <a:pt x="107618" y="256304"/>
                            <a:pt x="83977" y="256304"/>
                          </a:cubicBezTo>
                          <a:cubicBezTo>
                            <a:pt x="60337" y="256304"/>
                            <a:pt x="37256" y="253957"/>
                            <a:pt x="14964" y="249486"/>
                          </a:cubicBezTo>
                          <a:lnTo>
                            <a:pt x="0" y="244934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3" name="자유형: 도형 132">
                      <a:extLst>
                        <a:ext uri="{FF2B5EF4-FFF2-40B4-BE49-F238E27FC236}">
                          <a16:creationId xmlns:a16="http://schemas.microsoft.com/office/drawing/2014/main" id="{2A020B24-05F5-4518-9DD4-63D98EBF5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8" y="6621950"/>
                      <a:ext cx="147606" cy="207051"/>
                    </a:xfrm>
                    <a:custGeom>
                      <a:avLst/>
                      <a:gdLst>
                        <a:gd name="connsiteX0" fmla="*/ 87003 w 147606"/>
                        <a:gd name="connsiteY0" fmla="*/ 0 h 207051"/>
                        <a:gd name="connsiteX1" fmla="*/ 120868 w 147606"/>
                        <a:gd name="connsiteY1" fmla="*/ 6837 h 207051"/>
                        <a:gd name="connsiteX2" fmla="*/ 147606 w 147606"/>
                        <a:gd name="connsiteY2" fmla="*/ 24865 h 207051"/>
                        <a:gd name="connsiteX3" fmla="*/ 139221 w 147606"/>
                        <a:gd name="connsiteY3" fmla="*/ 51339 h 207051"/>
                        <a:gd name="connsiteX4" fmla="*/ 15153 w 147606"/>
                        <a:gd name="connsiteY4" fmla="*/ 198990 h 207051"/>
                        <a:gd name="connsiteX5" fmla="*/ 0 w 147606"/>
                        <a:gd name="connsiteY5" fmla="*/ 207051 h 207051"/>
                        <a:gd name="connsiteX6" fmla="*/ 0 w 147606"/>
                        <a:gd name="connsiteY6" fmla="*/ 87003 h 207051"/>
                        <a:gd name="connsiteX7" fmla="*/ 87003 w 147606"/>
                        <a:gd name="connsiteY7" fmla="*/ 0 h 20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7606" h="207051">
                          <a:moveTo>
                            <a:pt x="87003" y="0"/>
                          </a:moveTo>
                          <a:cubicBezTo>
                            <a:pt x="99016" y="0"/>
                            <a:pt x="110460" y="2435"/>
                            <a:pt x="120868" y="6837"/>
                          </a:cubicBezTo>
                          <a:lnTo>
                            <a:pt x="147606" y="24865"/>
                          </a:lnTo>
                          <a:lnTo>
                            <a:pt x="139221" y="51339"/>
                          </a:lnTo>
                          <a:cubicBezTo>
                            <a:pt x="113228" y="111564"/>
                            <a:pt x="69807" y="162805"/>
                            <a:pt x="15153" y="198990"/>
                          </a:cubicBezTo>
                          <a:lnTo>
                            <a:pt x="0" y="207051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4" name="그룹 113">
                    <a:extLst>
                      <a:ext uri="{FF2B5EF4-FFF2-40B4-BE49-F238E27FC236}">
                        <a16:creationId xmlns:a16="http://schemas.microsoft.com/office/drawing/2014/main" id="{43A54148-BA0A-42A4-B418-F2E7FDCA71C5}"/>
                      </a:ext>
                    </a:extLst>
                  </p:cNvPr>
                  <p:cNvGrpSpPr/>
                  <p:nvPr/>
                </p:nvGrpSpPr>
                <p:grpSpPr>
                  <a:xfrm>
                    <a:off x="3899218" y="5066791"/>
                    <a:ext cx="476495" cy="477927"/>
                    <a:chOff x="2614865" y="6207068"/>
                    <a:chExt cx="669175" cy="671186"/>
                  </a:xfrm>
                </p:grpSpPr>
                <p:sp>
                  <p:nvSpPr>
                    <p:cNvPr id="122" name="자유형: 도형 121">
                      <a:extLst>
                        <a:ext uri="{FF2B5EF4-FFF2-40B4-BE49-F238E27FC236}">
                          <a16:creationId xmlns:a16="http://schemas.microsoft.com/office/drawing/2014/main" id="{7ECB4B59-D407-452D-9DB4-C17CC8A172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207068"/>
                      <a:ext cx="174006" cy="309050"/>
                    </a:xfrm>
                    <a:custGeom>
                      <a:avLst/>
                      <a:gdLst>
                        <a:gd name="connsiteX0" fmla="*/ 83977 w 174006"/>
                        <a:gd name="connsiteY0" fmla="*/ 0 h 309050"/>
                        <a:gd name="connsiteX1" fmla="*/ 152990 w 174006"/>
                        <a:gd name="connsiteY1" fmla="*/ 6818 h 309050"/>
                        <a:gd name="connsiteX2" fmla="*/ 174006 w 174006"/>
                        <a:gd name="connsiteY2" fmla="*/ 13212 h 309050"/>
                        <a:gd name="connsiteX3" fmla="*/ 174005 w 174006"/>
                        <a:gd name="connsiteY3" fmla="*/ 222047 h 309050"/>
                        <a:gd name="connsiteX4" fmla="*/ 87002 w 174006"/>
                        <a:gd name="connsiteY4" fmla="*/ 309050 h 309050"/>
                        <a:gd name="connsiteX5" fmla="*/ 87003 w 174006"/>
                        <a:gd name="connsiteY5" fmla="*/ 309049 h 309050"/>
                        <a:gd name="connsiteX6" fmla="*/ 0 w 174006"/>
                        <a:gd name="connsiteY6" fmla="*/ 222046 h 309050"/>
                        <a:gd name="connsiteX7" fmla="*/ 0 w 174006"/>
                        <a:gd name="connsiteY7" fmla="*/ 11371 h 309050"/>
                        <a:gd name="connsiteX8" fmla="*/ 14964 w 174006"/>
                        <a:gd name="connsiteY8" fmla="*/ 6818 h 309050"/>
                        <a:gd name="connsiteX9" fmla="*/ 83977 w 174006"/>
                        <a:gd name="connsiteY9" fmla="*/ 0 h 30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4006" h="309050">
                          <a:moveTo>
                            <a:pt x="83977" y="0"/>
                          </a:moveTo>
                          <a:cubicBezTo>
                            <a:pt x="107618" y="0"/>
                            <a:pt x="130698" y="2348"/>
                            <a:pt x="152990" y="6818"/>
                          </a:cubicBezTo>
                          <a:lnTo>
                            <a:pt x="174006" y="13212"/>
                          </a:lnTo>
                          <a:lnTo>
                            <a:pt x="174005" y="222047"/>
                          </a:lnTo>
                          <a:cubicBezTo>
                            <a:pt x="174005" y="270097"/>
                            <a:pt x="135052" y="309050"/>
                            <a:pt x="87002" y="309050"/>
                          </a:cubicBezTo>
                          <a:lnTo>
                            <a:pt x="87003" y="309049"/>
                          </a:lnTo>
                          <a:cubicBezTo>
                            <a:pt x="38953" y="309049"/>
                            <a:pt x="0" y="270096"/>
                            <a:pt x="0" y="222046"/>
                          </a:cubicBezTo>
                          <a:lnTo>
                            <a:pt x="0" y="11371"/>
                          </a:lnTo>
                          <a:lnTo>
                            <a:pt x="14964" y="6818"/>
                          </a:lnTo>
                          <a:cubicBezTo>
                            <a:pt x="37256" y="2348"/>
                            <a:pt x="60337" y="0"/>
                            <a:pt x="83977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자유형: 도형 122">
                      <a:extLst>
                        <a:ext uri="{FF2B5EF4-FFF2-40B4-BE49-F238E27FC236}">
                          <a16:creationId xmlns:a16="http://schemas.microsoft.com/office/drawing/2014/main" id="{90C89506-F3BD-40BA-9FD8-C557AFE3F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9" y="6259018"/>
                      <a:ext cx="158491" cy="257100"/>
                    </a:xfrm>
                    <a:custGeom>
                      <a:avLst/>
                      <a:gdLst>
                        <a:gd name="connsiteX0" fmla="*/ 0 w 158491"/>
                        <a:gd name="connsiteY0" fmla="*/ 0 h 257100"/>
                        <a:gd name="connsiteX1" fmla="*/ 41514 w 158491"/>
                        <a:gd name="connsiteY1" fmla="*/ 24684 h 257100"/>
                        <a:gd name="connsiteX2" fmla="*/ 150735 w 158491"/>
                        <a:gd name="connsiteY2" fmla="*/ 183848 h 257100"/>
                        <a:gd name="connsiteX3" fmla="*/ 158491 w 158491"/>
                        <a:gd name="connsiteY3" fmla="*/ 216832 h 257100"/>
                        <a:gd name="connsiteX4" fmla="*/ 148522 w 158491"/>
                        <a:gd name="connsiteY4" fmla="*/ 231618 h 257100"/>
                        <a:gd name="connsiteX5" fmla="*/ 87002 w 158491"/>
                        <a:gd name="connsiteY5" fmla="*/ 257100 h 257100"/>
                        <a:gd name="connsiteX6" fmla="*/ 87003 w 158491"/>
                        <a:gd name="connsiteY6" fmla="*/ 257099 h 257100"/>
                        <a:gd name="connsiteX7" fmla="*/ 0 w 158491"/>
                        <a:gd name="connsiteY7" fmla="*/ 170096 h 25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8491" h="257100">
                          <a:moveTo>
                            <a:pt x="0" y="0"/>
                          </a:moveTo>
                          <a:lnTo>
                            <a:pt x="41514" y="24684"/>
                          </a:lnTo>
                          <a:cubicBezTo>
                            <a:pt x="92251" y="65719"/>
                            <a:pt x="130724" y="120798"/>
                            <a:pt x="150735" y="183848"/>
                          </a:cubicBezTo>
                          <a:lnTo>
                            <a:pt x="158491" y="216832"/>
                          </a:lnTo>
                          <a:lnTo>
                            <a:pt x="148522" y="231618"/>
                          </a:lnTo>
                          <a:cubicBezTo>
                            <a:pt x="132778" y="247362"/>
                            <a:pt x="111027" y="257100"/>
                            <a:pt x="87002" y="257100"/>
                          </a:cubicBezTo>
                          <a:lnTo>
                            <a:pt x="87003" y="257099"/>
                          </a:lnTo>
                          <a:cubicBezTo>
                            <a:pt x="38953" y="257099"/>
                            <a:pt x="0" y="218146"/>
                            <a:pt x="0" y="170096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자유형: 도형 123">
                      <a:extLst>
                        <a:ext uri="{FF2B5EF4-FFF2-40B4-BE49-F238E27FC236}">
                          <a16:creationId xmlns:a16="http://schemas.microsoft.com/office/drawing/2014/main" id="{4F8615DE-5B3A-429B-9A21-3F0B80CB6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4865" y="6252422"/>
                      <a:ext cx="164120" cy="263696"/>
                    </a:xfrm>
                    <a:custGeom>
                      <a:avLst/>
                      <a:gdLst>
                        <a:gd name="connsiteX0" fmla="*/ 164120 w 164120"/>
                        <a:gd name="connsiteY0" fmla="*/ 0 h 263696"/>
                        <a:gd name="connsiteX1" fmla="*/ 164120 w 164120"/>
                        <a:gd name="connsiteY1" fmla="*/ 176693 h 263696"/>
                        <a:gd name="connsiteX2" fmla="*/ 77117 w 164120"/>
                        <a:gd name="connsiteY2" fmla="*/ 263696 h 263696"/>
                        <a:gd name="connsiteX3" fmla="*/ 77118 w 164120"/>
                        <a:gd name="connsiteY3" fmla="*/ 263695 h 263696"/>
                        <a:gd name="connsiteX4" fmla="*/ 15598 w 164120"/>
                        <a:gd name="connsiteY4" fmla="*/ 238212 h 263696"/>
                        <a:gd name="connsiteX5" fmla="*/ 0 w 164120"/>
                        <a:gd name="connsiteY5" fmla="*/ 215078 h 263696"/>
                        <a:gd name="connsiteX6" fmla="*/ 17569 w 164120"/>
                        <a:gd name="connsiteY6" fmla="*/ 159611 h 263696"/>
                        <a:gd name="connsiteX7" fmla="*/ 141636 w 164120"/>
                        <a:gd name="connsiteY7" fmla="*/ 11960 h 263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120" h="263696">
                          <a:moveTo>
                            <a:pt x="164120" y="0"/>
                          </a:moveTo>
                          <a:lnTo>
                            <a:pt x="164120" y="176693"/>
                          </a:lnTo>
                          <a:cubicBezTo>
                            <a:pt x="164120" y="224743"/>
                            <a:pt x="125167" y="263696"/>
                            <a:pt x="77117" y="263696"/>
                          </a:cubicBezTo>
                          <a:lnTo>
                            <a:pt x="77118" y="263695"/>
                          </a:lnTo>
                          <a:cubicBezTo>
                            <a:pt x="53093" y="263695"/>
                            <a:pt x="31342" y="253957"/>
                            <a:pt x="15598" y="238212"/>
                          </a:cubicBezTo>
                          <a:lnTo>
                            <a:pt x="0" y="215078"/>
                          </a:lnTo>
                          <a:lnTo>
                            <a:pt x="17569" y="159611"/>
                          </a:lnTo>
                          <a:cubicBezTo>
                            <a:pt x="43561" y="99387"/>
                            <a:pt x="86982" y="48145"/>
                            <a:pt x="141636" y="1196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089B9383-93CF-447B-98CC-2731412FC8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7102" y="6621950"/>
                      <a:ext cx="151884" cy="210270"/>
                    </a:xfrm>
                    <a:custGeom>
                      <a:avLst/>
                      <a:gdLst>
                        <a:gd name="connsiteX0" fmla="*/ 64881 w 151884"/>
                        <a:gd name="connsiteY0" fmla="*/ 0 h 210270"/>
                        <a:gd name="connsiteX1" fmla="*/ 151884 w 151884"/>
                        <a:gd name="connsiteY1" fmla="*/ 87003 h 210270"/>
                        <a:gd name="connsiteX2" fmla="*/ 151884 w 151884"/>
                        <a:gd name="connsiteY2" fmla="*/ 210270 h 210270"/>
                        <a:gd name="connsiteX3" fmla="*/ 130679 w 151884"/>
                        <a:gd name="connsiteY3" fmla="*/ 198990 h 210270"/>
                        <a:gd name="connsiteX4" fmla="*/ 6612 w 151884"/>
                        <a:gd name="connsiteY4" fmla="*/ 51339 h 210270"/>
                        <a:gd name="connsiteX5" fmla="*/ 0 w 151884"/>
                        <a:gd name="connsiteY5" fmla="*/ 30467 h 210270"/>
                        <a:gd name="connsiteX6" fmla="*/ 3361 w 151884"/>
                        <a:gd name="connsiteY6" fmla="*/ 25483 h 210270"/>
                        <a:gd name="connsiteX7" fmla="*/ 64881 w 151884"/>
                        <a:gd name="connsiteY7" fmla="*/ 0 h 21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1884" h="210270">
                          <a:moveTo>
                            <a:pt x="64881" y="0"/>
                          </a:moveTo>
                          <a:cubicBezTo>
                            <a:pt x="112931" y="0"/>
                            <a:pt x="151884" y="38953"/>
                            <a:pt x="151884" y="87003"/>
                          </a:cubicBezTo>
                          <a:lnTo>
                            <a:pt x="151884" y="210270"/>
                          </a:lnTo>
                          <a:lnTo>
                            <a:pt x="130679" y="198990"/>
                          </a:lnTo>
                          <a:cubicBezTo>
                            <a:pt x="76025" y="162805"/>
                            <a:pt x="32604" y="111564"/>
                            <a:pt x="6612" y="51339"/>
                          </a:cubicBezTo>
                          <a:lnTo>
                            <a:pt x="0" y="30467"/>
                          </a:lnTo>
                          <a:lnTo>
                            <a:pt x="3361" y="25483"/>
                          </a:lnTo>
                          <a:cubicBezTo>
                            <a:pt x="19105" y="9739"/>
                            <a:pt x="40856" y="0"/>
                            <a:pt x="64881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8719C87D-E8D7-4810-991F-721297C40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621950"/>
                      <a:ext cx="174006" cy="256304"/>
                    </a:xfrm>
                    <a:custGeom>
                      <a:avLst/>
                      <a:gdLst>
                        <a:gd name="connsiteX0" fmla="*/ 87003 w 174006"/>
                        <a:gd name="connsiteY0" fmla="*/ 0 h 256304"/>
                        <a:gd name="connsiteX1" fmla="*/ 174006 w 174006"/>
                        <a:gd name="connsiteY1" fmla="*/ 87003 h 256304"/>
                        <a:gd name="connsiteX2" fmla="*/ 174006 w 174006"/>
                        <a:gd name="connsiteY2" fmla="*/ 243093 h 256304"/>
                        <a:gd name="connsiteX3" fmla="*/ 152990 w 174006"/>
                        <a:gd name="connsiteY3" fmla="*/ 249486 h 256304"/>
                        <a:gd name="connsiteX4" fmla="*/ 83977 w 174006"/>
                        <a:gd name="connsiteY4" fmla="*/ 256304 h 256304"/>
                        <a:gd name="connsiteX5" fmla="*/ 14964 w 174006"/>
                        <a:gd name="connsiteY5" fmla="*/ 249486 h 256304"/>
                        <a:gd name="connsiteX6" fmla="*/ 0 w 174006"/>
                        <a:gd name="connsiteY6" fmla="*/ 244934 h 256304"/>
                        <a:gd name="connsiteX7" fmla="*/ 0 w 174006"/>
                        <a:gd name="connsiteY7" fmla="*/ 87003 h 256304"/>
                        <a:gd name="connsiteX8" fmla="*/ 87003 w 174006"/>
                        <a:gd name="connsiteY8" fmla="*/ 0 h 25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006" h="256304">
                          <a:moveTo>
                            <a:pt x="87003" y="0"/>
                          </a:moveTo>
                          <a:cubicBezTo>
                            <a:pt x="135053" y="0"/>
                            <a:pt x="174006" y="38953"/>
                            <a:pt x="174006" y="87003"/>
                          </a:cubicBezTo>
                          <a:lnTo>
                            <a:pt x="174006" y="243093"/>
                          </a:lnTo>
                          <a:lnTo>
                            <a:pt x="152990" y="249486"/>
                          </a:lnTo>
                          <a:cubicBezTo>
                            <a:pt x="130698" y="253957"/>
                            <a:pt x="107618" y="256304"/>
                            <a:pt x="83977" y="256304"/>
                          </a:cubicBezTo>
                          <a:cubicBezTo>
                            <a:pt x="60337" y="256304"/>
                            <a:pt x="37256" y="253957"/>
                            <a:pt x="14964" y="249486"/>
                          </a:cubicBezTo>
                          <a:lnTo>
                            <a:pt x="0" y="244934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7" name="자유형: 도형 126">
                      <a:extLst>
                        <a:ext uri="{FF2B5EF4-FFF2-40B4-BE49-F238E27FC236}">
                          <a16:creationId xmlns:a16="http://schemas.microsoft.com/office/drawing/2014/main" id="{5CA992F2-295C-4F5C-A3FC-F1EC55F302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8" y="6621950"/>
                      <a:ext cx="147606" cy="207051"/>
                    </a:xfrm>
                    <a:custGeom>
                      <a:avLst/>
                      <a:gdLst>
                        <a:gd name="connsiteX0" fmla="*/ 87003 w 147606"/>
                        <a:gd name="connsiteY0" fmla="*/ 0 h 207051"/>
                        <a:gd name="connsiteX1" fmla="*/ 120868 w 147606"/>
                        <a:gd name="connsiteY1" fmla="*/ 6837 h 207051"/>
                        <a:gd name="connsiteX2" fmla="*/ 147606 w 147606"/>
                        <a:gd name="connsiteY2" fmla="*/ 24865 h 207051"/>
                        <a:gd name="connsiteX3" fmla="*/ 139221 w 147606"/>
                        <a:gd name="connsiteY3" fmla="*/ 51339 h 207051"/>
                        <a:gd name="connsiteX4" fmla="*/ 15153 w 147606"/>
                        <a:gd name="connsiteY4" fmla="*/ 198990 h 207051"/>
                        <a:gd name="connsiteX5" fmla="*/ 0 w 147606"/>
                        <a:gd name="connsiteY5" fmla="*/ 207051 h 207051"/>
                        <a:gd name="connsiteX6" fmla="*/ 0 w 147606"/>
                        <a:gd name="connsiteY6" fmla="*/ 87003 h 207051"/>
                        <a:gd name="connsiteX7" fmla="*/ 87003 w 147606"/>
                        <a:gd name="connsiteY7" fmla="*/ 0 h 20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7606" h="207051">
                          <a:moveTo>
                            <a:pt x="87003" y="0"/>
                          </a:moveTo>
                          <a:cubicBezTo>
                            <a:pt x="99016" y="0"/>
                            <a:pt x="110460" y="2435"/>
                            <a:pt x="120868" y="6837"/>
                          </a:cubicBezTo>
                          <a:lnTo>
                            <a:pt x="147606" y="24865"/>
                          </a:lnTo>
                          <a:lnTo>
                            <a:pt x="139221" y="51339"/>
                          </a:lnTo>
                          <a:cubicBezTo>
                            <a:pt x="113228" y="111564"/>
                            <a:pt x="69807" y="162805"/>
                            <a:pt x="15153" y="198990"/>
                          </a:cubicBezTo>
                          <a:lnTo>
                            <a:pt x="0" y="207051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34072B72-B868-48F7-AE62-7D1911C0E2E0}"/>
                      </a:ext>
                    </a:extLst>
                  </p:cNvPr>
                  <p:cNvGrpSpPr/>
                  <p:nvPr/>
                </p:nvGrpSpPr>
                <p:grpSpPr>
                  <a:xfrm>
                    <a:off x="1865055" y="5066791"/>
                    <a:ext cx="476495" cy="477927"/>
                    <a:chOff x="2614865" y="6207068"/>
                    <a:chExt cx="669175" cy="671186"/>
                  </a:xfrm>
                </p:grpSpPr>
                <p:sp>
                  <p:nvSpPr>
                    <p:cNvPr id="116" name="자유형: 도형 115">
                      <a:extLst>
                        <a:ext uri="{FF2B5EF4-FFF2-40B4-BE49-F238E27FC236}">
                          <a16:creationId xmlns:a16="http://schemas.microsoft.com/office/drawing/2014/main" id="{3ADCAA54-78AD-4100-A320-AF1234113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207068"/>
                      <a:ext cx="174006" cy="309050"/>
                    </a:xfrm>
                    <a:custGeom>
                      <a:avLst/>
                      <a:gdLst>
                        <a:gd name="connsiteX0" fmla="*/ 83977 w 174006"/>
                        <a:gd name="connsiteY0" fmla="*/ 0 h 309050"/>
                        <a:gd name="connsiteX1" fmla="*/ 152990 w 174006"/>
                        <a:gd name="connsiteY1" fmla="*/ 6818 h 309050"/>
                        <a:gd name="connsiteX2" fmla="*/ 174006 w 174006"/>
                        <a:gd name="connsiteY2" fmla="*/ 13212 h 309050"/>
                        <a:gd name="connsiteX3" fmla="*/ 174005 w 174006"/>
                        <a:gd name="connsiteY3" fmla="*/ 222047 h 309050"/>
                        <a:gd name="connsiteX4" fmla="*/ 87002 w 174006"/>
                        <a:gd name="connsiteY4" fmla="*/ 309050 h 309050"/>
                        <a:gd name="connsiteX5" fmla="*/ 87003 w 174006"/>
                        <a:gd name="connsiteY5" fmla="*/ 309049 h 309050"/>
                        <a:gd name="connsiteX6" fmla="*/ 0 w 174006"/>
                        <a:gd name="connsiteY6" fmla="*/ 222046 h 309050"/>
                        <a:gd name="connsiteX7" fmla="*/ 0 w 174006"/>
                        <a:gd name="connsiteY7" fmla="*/ 11371 h 309050"/>
                        <a:gd name="connsiteX8" fmla="*/ 14964 w 174006"/>
                        <a:gd name="connsiteY8" fmla="*/ 6818 h 309050"/>
                        <a:gd name="connsiteX9" fmla="*/ 83977 w 174006"/>
                        <a:gd name="connsiteY9" fmla="*/ 0 h 30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4006" h="309050">
                          <a:moveTo>
                            <a:pt x="83977" y="0"/>
                          </a:moveTo>
                          <a:cubicBezTo>
                            <a:pt x="107618" y="0"/>
                            <a:pt x="130698" y="2348"/>
                            <a:pt x="152990" y="6818"/>
                          </a:cubicBezTo>
                          <a:lnTo>
                            <a:pt x="174006" y="13212"/>
                          </a:lnTo>
                          <a:lnTo>
                            <a:pt x="174005" y="222047"/>
                          </a:lnTo>
                          <a:cubicBezTo>
                            <a:pt x="174005" y="270097"/>
                            <a:pt x="135052" y="309050"/>
                            <a:pt x="87002" y="309050"/>
                          </a:cubicBezTo>
                          <a:lnTo>
                            <a:pt x="87003" y="309049"/>
                          </a:lnTo>
                          <a:cubicBezTo>
                            <a:pt x="38953" y="309049"/>
                            <a:pt x="0" y="270096"/>
                            <a:pt x="0" y="222046"/>
                          </a:cubicBezTo>
                          <a:lnTo>
                            <a:pt x="0" y="11371"/>
                          </a:lnTo>
                          <a:lnTo>
                            <a:pt x="14964" y="6818"/>
                          </a:lnTo>
                          <a:cubicBezTo>
                            <a:pt x="37256" y="2348"/>
                            <a:pt x="60337" y="0"/>
                            <a:pt x="83977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자유형: 도형 116">
                      <a:extLst>
                        <a:ext uri="{FF2B5EF4-FFF2-40B4-BE49-F238E27FC236}">
                          <a16:creationId xmlns:a16="http://schemas.microsoft.com/office/drawing/2014/main" id="{1CCED4CB-7C79-47AE-8841-D53A5E47E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9" y="6259018"/>
                      <a:ext cx="158491" cy="257100"/>
                    </a:xfrm>
                    <a:custGeom>
                      <a:avLst/>
                      <a:gdLst>
                        <a:gd name="connsiteX0" fmla="*/ 0 w 158491"/>
                        <a:gd name="connsiteY0" fmla="*/ 0 h 257100"/>
                        <a:gd name="connsiteX1" fmla="*/ 41514 w 158491"/>
                        <a:gd name="connsiteY1" fmla="*/ 24684 h 257100"/>
                        <a:gd name="connsiteX2" fmla="*/ 150735 w 158491"/>
                        <a:gd name="connsiteY2" fmla="*/ 183848 h 257100"/>
                        <a:gd name="connsiteX3" fmla="*/ 158491 w 158491"/>
                        <a:gd name="connsiteY3" fmla="*/ 216832 h 257100"/>
                        <a:gd name="connsiteX4" fmla="*/ 148522 w 158491"/>
                        <a:gd name="connsiteY4" fmla="*/ 231618 h 257100"/>
                        <a:gd name="connsiteX5" fmla="*/ 87002 w 158491"/>
                        <a:gd name="connsiteY5" fmla="*/ 257100 h 257100"/>
                        <a:gd name="connsiteX6" fmla="*/ 87003 w 158491"/>
                        <a:gd name="connsiteY6" fmla="*/ 257099 h 257100"/>
                        <a:gd name="connsiteX7" fmla="*/ 0 w 158491"/>
                        <a:gd name="connsiteY7" fmla="*/ 170096 h 257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8491" h="257100">
                          <a:moveTo>
                            <a:pt x="0" y="0"/>
                          </a:moveTo>
                          <a:lnTo>
                            <a:pt x="41514" y="24684"/>
                          </a:lnTo>
                          <a:cubicBezTo>
                            <a:pt x="92251" y="65719"/>
                            <a:pt x="130724" y="120798"/>
                            <a:pt x="150735" y="183848"/>
                          </a:cubicBezTo>
                          <a:lnTo>
                            <a:pt x="158491" y="216832"/>
                          </a:lnTo>
                          <a:lnTo>
                            <a:pt x="148522" y="231618"/>
                          </a:lnTo>
                          <a:cubicBezTo>
                            <a:pt x="132778" y="247362"/>
                            <a:pt x="111027" y="257100"/>
                            <a:pt x="87002" y="257100"/>
                          </a:cubicBezTo>
                          <a:lnTo>
                            <a:pt x="87003" y="257099"/>
                          </a:lnTo>
                          <a:cubicBezTo>
                            <a:pt x="38953" y="257099"/>
                            <a:pt x="0" y="218146"/>
                            <a:pt x="0" y="170096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자유형: 도형 117">
                      <a:extLst>
                        <a:ext uri="{FF2B5EF4-FFF2-40B4-BE49-F238E27FC236}">
                          <a16:creationId xmlns:a16="http://schemas.microsoft.com/office/drawing/2014/main" id="{68D727B2-E4D5-44F3-86C4-7FD764D64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4865" y="6252422"/>
                      <a:ext cx="164120" cy="263696"/>
                    </a:xfrm>
                    <a:custGeom>
                      <a:avLst/>
                      <a:gdLst>
                        <a:gd name="connsiteX0" fmla="*/ 164120 w 164120"/>
                        <a:gd name="connsiteY0" fmla="*/ 0 h 263696"/>
                        <a:gd name="connsiteX1" fmla="*/ 164120 w 164120"/>
                        <a:gd name="connsiteY1" fmla="*/ 176693 h 263696"/>
                        <a:gd name="connsiteX2" fmla="*/ 77117 w 164120"/>
                        <a:gd name="connsiteY2" fmla="*/ 263696 h 263696"/>
                        <a:gd name="connsiteX3" fmla="*/ 77118 w 164120"/>
                        <a:gd name="connsiteY3" fmla="*/ 263695 h 263696"/>
                        <a:gd name="connsiteX4" fmla="*/ 15598 w 164120"/>
                        <a:gd name="connsiteY4" fmla="*/ 238212 h 263696"/>
                        <a:gd name="connsiteX5" fmla="*/ 0 w 164120"/>
                        <a:gd name="connsiteY5" fmla="*/ 215078 h 263696"/>
                        <a:gd name="connsiteX6" fmla="*/ 17569 w 164120"/>
                        <a:gd name="connsiteY6" fmla="*/ 159611 h 263696"/>
                        <a:gd name="connsiteX7" fmla="*/ 141636 w 164120"/>
                        <a:gd name="connsiteY7" fmla="*/ 11960 h 263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120" h="263696">
                          <a:moveTo>
                            <a:pt x="164120" y="0"/>
                          </a:moveTo>
                          <a:lnTo>
                            <a:pt x="164120" y="176693"/>
                          </a:lnTo>
                          <a:cubicBezTo>
                            <a:pt x="164120" y="224743"/>
                            <a:pt x="125167" y="263696"/>
                            <a:pt x="77117" y="263696"/>
                          </a:cubicBezTo>
                          <a:lnTo>
                            <a:pt x="77118" y="263695"/>
                          </a:lnTo>
                          <a:cubicBezTo>
                            <a:pt x="53093" y="263695"/>
                            <a:pt x="31342" y="253957"/>
                            <a:pt x="15598" y="238212"/>
                          </a:cubicBezTo>
                          <a:lnTo>
                            <a:pt x="0" y="215078"/>
                          </a:lnTo>
                          <a:lnTo>
                            <a:pt x="17569" y="159611"/>
                          </a:lnTo>
                          <a:cubicBezTo>
                            <a:pt x="43561" y="99387"/>
                            <a:pt x="86982" y="48145"/>
                            <a:pt x="141636" y="1196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자유형: 도형 118">
                      <a:extLst>
                        <a:ext uri="{FF2B5EF4-FFF2-40B4-BE49-F238E27FC236}">
                          <a16:creationId xmlns:a16="http://schemas.microsoft.com/office/drawing/2014/main" id="{13D39D43-35FA-4529-BB33-952B620C1B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7102" y="6621950"/>
                      <a:ext cx="151884" cy="210270"/>
                    </a:xfrm>
                    <a:custGeom>
                      <a:avLst/>
                      <a:gdLst>
                        <a:gd name="connsiteX0" fmla="*/ 64881 w 151884"/>
                        <a:gd name="connsiteY0" fmla="*/ 0 h 210270"/>
                        <a:gd name="connsiteX1" fmla="*/ 151884 w 151884"/>
                        <a:gd name="connsiteY1" fmla="*/ 87003 h 210270"/>
                        <a:gd name="connsiteX2" fmla="*/ 151884 w 151884"/>
                        <a:gd name="connsiteY2" fmla="*/ 210270 h 210270"/>
                        <a:gd name="connsiteX3" fmla="*/ 130679 w 151884"/>
                        <a:gd name="connsiteY3" fmla="*/ 198990 h 210270"/>
                        <a:gd name="connsiteX4" fmla="*/ 6612 w 151884"/>
                        <a:gd name="connsiteY4" fmla="*/ 51339 h 210270"/>
                        <a:gd name="connsiteX5" fmla="*/ 0 w 151884"/>
                        <a:gd name="connsiteY5" fmla="*/ 30467 h 210270"/>
                        <a:gd name="connsiteX6" fmla="*/ 3361 w 151884"/>
                        <a:gd name="connsiteY6" fmla="*/ 25483 h 210270"/>
                        <a:gd name="connsiteX7" fmla="*/ 64881 w 151884"/>
                        <a:gd name="connsiteY7" fmla="*/ 0 h 21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1884" h="210270">
                          <a:moveTo>
                            <a:pt x="64881" y="0"/>
                          </a:moveTo>
                          <a:cubicBezTo>
                            <a:pt x="112931" y="0"/>
                            <a:pt x="151884" y="38953"/>
                            <a:pt x="151884" y="87003"/>
                          </a:cubicBezTo>
                          <a:lnTo>
                            <a:pt x="151884" y="210270"/>
                          </a:lnTo>
                          <a:lnTo>
                            <a:pt x="130679" y="198990"/>
                          </a:lnTo>
                          <a:cubicBezTo>
                            <a:pt x="76025" y="162805"/>
                            <a:pt x="32604" y="111564"/>
                            <a:pt x="6612" y="51339"/>
                          </a:cubicBezTo>
                          <a:lnTo>
                            <a:pt x="0" y="30467"/>
                          </a:lnTo>
                          <a:lnTo>
                            <a:pt x="3361" y="25483"/>
                          </a:lnTo>
                          <a:cubicBezTo>
                            <a:pt x="19105" y="9739"/>
                            <a:pt x="40856" y="0"/>
                            <a:pt x="64881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자유형: 도형 119">
                      <a:extLst>
                        <a:ext uri="{FF2B5EF4-FFF2-40B4-BE49-F238E27FC236}">
                          <a16:creationId xmlns:a16="http://schemas.microsoft.com/office/drawing/2014/main" id="{C99298B1-2E57-4893-A95F-3D2E6A4CC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264" y="6621950"/>
                      <a:ext cx="174006" cy="256304"/>
                    </a:xfrm>
                    <a:custGeom>
                      <a:avLst/>
                      <a:gdLst>
                        <a:gd name="connsiteX0" fmla="*/ 87003 w 174006"/>
                        <a:gd name="connsiteY0" fmla="*/ 0 h 256304"/>
                        <a:gd name="connsiteX1" fmla="*/ 174006 w 174006"/>
                        <a:gd name="connsiteY1" fmla="*/ 87003 h 256304"/>
                        <a:gd name="connsiteX2" fmla="*/ 174006 w 174006"/>
                        <a:gd name="connsiteY2" fmla="*/ 243093 h 256304"/>
                        <a:gd name="connsiteX3" fmla="*/ 152990 w 174006"/>
                        <a:gd name="connsiteY3" fmla="*/ 249486 h 256304"/>
                        <a:gd name="connsiteX4" fmla="*/ 83977 w 174006"/>
                        <a:gd name="connsiteY4" fmla="*/ 256304 h 256304"/>
                        <a:gd name="connsiteX5" fmla="*/ 14964 w 174006"/>
                        <a:gd name="connsiteY5" fmla="*/ 249486 h 256304"/>
                        <a:gd name="connsiteX6" fmla="*/ 0 w 174006"/>
                        <a:gd name="connsiteY6" fmla="*/ 244934 h 256304"/>
                        <a:gd name="connsiteX7" fmla="*/ 0 w 174006"/>
                        <a:gd name="connsiteY7" fmla="*/ 87003 h 256304"/>
                        <a:gd name="connsiteX8" fmla="*/ 87003 w 174006"/>
                        <a:gd name="connsiteY8" fmla="*/ 0 h 25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006" h="256304">
                          <a:moveTo>
                            <a:pt x="87003" y="0"/>
                          </a:moveTo>
                          <a:cubicBezTo>
                            <a:pt x="135053" y="0"/>
                            <a:pt x="174006" y="38953"/>
                            <a:pt x="174006" y="87003"/>
                          </a:cubicBezTo>
                          <a:lnTo>
                            <a:pt x="174006" y="243093"/>
                          </a:lnTo>
                          <a:lnTo>
                            <a:pt x="152990" y="249486"/>
                          </a:lnTo>
                          <a:cubicBezTo>
                            <a:pt x="130698" y="253957"/>
                            <a:pt x="107618" y="256304"/>
                            <a:pt x="83977" y="256304"/>
                          </a:cubicBezTo>
                          <a:cubicBezTo>
                            <a:pt x="60337" y="256304"/>
                            <a:pt x="37256" y="253957"/>
                            <a:pt x="14964" y="249486"/>
                          </a:cubicBezTo>
                          <a:lnTo>
                            <a:pt x="0" y="244934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1" name="자유형: 도형 120">
                      <a:extLst>
                        <a:ext uri="{FF2B5EF4-FFF2-40B4-BE49-F238E27FC236}">
                          <a16:creationId xmlns:a16="http://schemas.microsoft.com/office/drawing/2014/main" id="{122BD038-528E-4AD1-9394-7EA3EF3F02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5548" y="6621950"/>
                      <a:ext cx="147606" cy="207051"/>
                    </a:xfrm>
                    <a:custGeom>
                      <a:avLst/>
                      <a:gdLst>
                        <a:gd name="connsiteX0" fmla="*/ 87003 w 147606"/>
                        <a:gd name="connsiteY0" fmla="*/ 0 h 207051"/>
                        <a:gd name="connsiteX1" fmla="*/ 120868 w 147606"/>
                        <a:gd name="connsiteY1" fmla="*/ 6837 h 207051"/>
                        <a:gd name="connsiteX2" fmla="*/ 147606 w 147606"/>
                        <a:gd name="connsiteY2" fmla="*/ 24865 h 207051"/>
                        <a:gd name="connsiteX3" fmla="*/ 139221 w 147606"/>
                        <a:gd name="connsiteY3" fmla="*/ 51339 h 207051"/>
                        <a:gd name="connsiteX4" fmla="*/ 15153 w 147606"/>
                        <a:gd name="connsiteY4" fmla="*/ 198990 h 207051"/>
                        <a:gd name="connsiteX5" fmla="*/ 0 w 147606"/>
                        <a:gd name="connsiteY5" fmla="*/ 207051 h 207051"/>
                        <a:gd name="connsiteX6" fmla="*/ 0 w 147606"/>
                        <a:gd name="connsiteY6" fmla="*/ 87003 h 207051"/>
                        <a:gd name="connsiteX7" fmla="*/ 87003 w 147606"/>
                        <a:gd name="connsiteY7" fmla="*/ 0 h 20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7606" h="207051">
                          <a:moveTo>
                            <a:pt x="87003" y="0"/>
                          </a:moveTo>
                          <a:cubicBezTo>
                            <a:pt x="99016" y="0"/>
                            <a:pt x="110460" y="2435"/>
                            <a:pt x="120868" y="6837"/>
                          </a:cubicBezTo>
                          <a:lnTo>
                            <a:pt x="147606" y="24865"/>
                          </a:lnTo>
                          <a:lnTo>
                            <a:pt x="139221" y="51339"/>
                          </a:lnTo>
                          <a:cubicBezTo>
                            <a:pt x="113228" y="111564"/>
                            <a:pt x="69807" y="162805"/>
                            <a:pt x="15153" y="198990"/>
                          </a:cubicBezTo>
                          <a:lnTo>
                            <a:pt x="0" y="207051"/>
                          </a:lnTo>
                          <a:lnTo>
                            <a:pt x="0" y="87003"/>
                          </a:lnTo>
                          <a:cubicBezTo>
                            <a:pt x="0" y="38953"/>
                            <a:pt x="38953" y="0"/>
                            <a:pt x="87003" y="0"/>
                          </a:cubicBezTo>
                          <a:close/>
                        </a:path>
                      </a:pathLst>
                    </a:custGeom>
                    <a:solidFill>
                      <a:srgbClr val="F6F67C"/>
                    </a:solidFill>
                    <a:ln>
                      <a:solidFill>
                        <a:srgbClr val="DBD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pic>
          <p:nvPicPr>
            <p:cNvPr id="104" name="Picture 2" descr="i619f8f331976c">
              <a:extLst>
                <a:ext uri="{FF2B5EF4-FFF2-40B4-BE49-F238E27FC236}">
                  <a16:creationId xmlns:a16="http://schemas.microsoft.com/office/drawing/2014/main" id="{DF63B66C-F005-4ADC-8DD3-DA4D33F849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3264" b="59234" l="10000" r="501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25" t="52353" r="14239" b="38348"/>
            <a:stretch/>
          </p:blipFill>
          <p:spPr bwMode="auto">
            <a:xfrm>
              <a:off x="10099024" y="3921901"/>
              <a:ext cx="4724400" cy="368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3BBC9B72-2AE5-42BA-9886-03FCACC58382}"/>
              </a:ext>
            </a:extLst>
          </p:cNvPr>
          <p:cNvGrpSpPr/>
          <p:nvPr/>
        </p:nvGrpSpPr>
        <p:grpSpPr>
          <a:xfrm>
            <a:off x="1255853" y="3302943"/>
            <a:ext cx="4436953" cy="1336482"/>
            <a:chOff x="1185114" y="1137961"/>
            <a:chExt cx="4324189" cy="1470131"/>
          </a:xfrm>
        </p:grpSpPr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60C02F3D-9CC7-417D-9584-25621C849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475" t="40367" r="40190" b="41040"/>
            <a:stretch/>
          </p:blipFill>
          <p:spPr>
            <a:xfrm>
              <a:off x="1583307" y="1137961"/>
              <a:ext cx="3527802" cy="1290714"/>
            </a:xfrm>
            <a:prstGeom prst="rect">
              <a:avLst/>
            </a:prstGeom>
          </p:spPr>
        </p:pic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987E5C1E-064E-4EFF-8EEB-74820394E286}"/>
                </a:ext>
              </a:extLst>
            </p:cNvPr>
            <p:cNvCxnSpPr/>
            <p:nvPr/>
          </p:nvCxnSpPr>
          <p:spPr>
            <a:xfrm>
              <a:off x="1185114" y="2608092"/>
              <a:ext cx="43241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64CC32-81F4-4DEB-AAAD-5FB2F38640B4}"/>
              </a:ext>
            </a:extLst>
          </p:cNvPr>
          <p:cNvGrpSpPr/>
          <p:nvPr/>
        </p:nvGrpSpPr>
        <p:grpSpPr>
          <a:xfrm>
            <a:off x="11120526" y="3872215"/>
            <a:ext cx="5621377" cy="1368909"/>
            <a:chOff x="8170823" y="2469320"/>
            <a:chExt cx="5621377" cy="13689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0B92B2E-05EE-433D-AF47-27BB43D64055}"/>
                </a:ext>
              </a:extLst>
            </p:cNvPr>
            <p:cNvGrpSpPr/>
            <p:nvPr/>
          </p:nvGrpSpPr>
          <p:grpSpPr>
            <a:xfrm>
              <a:off x="8202926" y="2469320"/>
              <a:ext cx="5360674" cy="706985"/>
              <a:chOff x="8202926" y="2469320"/>
              <a:chExt cx="4880648" cy="706985"/>
            </a:xfrm>
          </p:grpSpPr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EB195201-9349-4C99-A8F0-7CFFEC52AAB9}"/>
                  </a:ext>
                </a:extLst>
              </p:cNvPr>
              <p:cNvSpPr/>
              <p:nvPr/>
            </p:nvSpPr>
            <p:spPr>
              <a:xfrm>
                <a:off x="8202926" y="2469320"/>
                <a:ext cx="4880648" cy="675308"/>
              </a:xfrm>
              <a:prstGeom prst="rect">
                <a:avLst/>
              </a:prstGeom>
              <a:solidFill>
                <a:schemeClr val="accent4">
                  <a:alpha val="2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1EDEC64E-D2E5-454A-BA31-D3FE59113B7C}"/>
                  </a:ext>
                </a:extLst>
              </p:cNvPr>
              <p:cNvSpPr txBox="1"/>
              <p:nvPr/>
            </p:nvSpPr>
            <p:spPr>
              <a:xfrm>
                <a:off x="8484839" y="2499197"/>
                <a:ext cx="158198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accent4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Pet</a:t>
                </a:r>
                <a:b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</a:br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반려동물</a:t>
                </a: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7757184-E7D3-450D-9968-B9A2E77ABDA0}"/>
                  </a:ext>
                </a:extLst>
              </p:cNvPr>
              <p:cNvSpPr txBox="1"/>
              <p:nvPr/>
            </p:nvSpPr>
            <p:spPr>
              <a:xfrm>
                <a:off x="10635554" y="2499197"/>
                <a:ext cx="21176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accent4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Cure</a:t>
                </a:r>
              </a:p>
              <a:p>
                <a:pPr algn="ctr"/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치료하다</a:t>
                </a:r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/</a:t>
                </a:r>
                <a:r>
                  <a:rPr lang="ko-KR" altLang="en-US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관리하다</a:t>
                </a:r>
              </a:p>
            </p:txBody>
          </p:sp>
        </p:grp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A8109A34-3EDD-4D28-865F-90425307DF44}"/>
                </a:ext>
              </a:extLst>
            </p:cNvPr>
            <p:cNvSpPr txBox="1"/>
            <p:nvPr/>
          </p:nvSpPr>
          <p:spPr>
            <a:xfrm>
              <a:off x="8170823" y="3222676"/>
              <a:ext cx="5621377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PediCure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에서 유래</a:t>
              </a:r>
              <a:endParaRPr lang="en-US" altLang="ko-KR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</a:t>
              </a:r>
              <a:r>
                <a:rPr lang="ko-KR" altLang="en-US" sz="16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라틴어로 발을 뜻하는 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'</a:t>
              </a:r>
              <a:r>
                <a:rPr lang="ko-KR" altLang="en-US" sz="1600" b="0" i="0" dirty="0" err="1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페디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'(Pedi)</a:t>
              </a:r>
              <a:r>
                <a:rPr lang="ko-KR" altLang="en-US" sz="16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에 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'</a:t>
              </a:r>
              <a:r>
                <a:rPr lang="ko-KR" altLang="en-US" sz="1600" b="0" i="0" dirty="0" err="1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큐어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'(cure)</a:t>
              </a:r>
              <a:r>
                <a:rPr lang="ko-KR" altLang="en-US" sz="16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를 조합한 용어</a:t>
              </a:r>
              <a:endParaRPr lang="en-US" altLang="ko-KR" sz="1600" b="0" i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917CB73B-90A0-4D8F-93C6-7E4BF65B9B1A}"/>
              </a:ext>
            </a:extLst>
          </p:cNvPr>
          <p:cNvSpPr/>
          <p:nvPr/>
        </p:nvSpPr>
        <p:spPr>
          <a:xfrm rot="18870452">
            <a:off x="410115" y="2944509"/>
            <a:ext cx="1016923" cy="259739"/>
          </a:xfrm>
          <a:prstGeom prst="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BF7D56E-F312-453A-A637-17C5A1E71307}"/>
              </a:ext>
            </a:extLst>
          </p:cNvPr>
          <p:cNvSpPr/>
          <p:nvPr/>
        </p:nvSpPr>
        <p:spPr>
          <a:xfrm rot="18870452">
            <a:off x="5456698" y="8570405"/>
            <a:ext cx="1016923" cy="259739"/>
          </a:xfrm>
          <a:prstGeom prst="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DDCD2711-423F-4F4D-A227-7FB98F772263}"/>
              </a:ext>
            </a:extLst>
          </p:cNvPr>
          <p:cNvSpPr txBox="1"/>
          <p:nvPr/>
        </p:nvSpPr>
        <p:spPr>
          <a:xfrm>
            <a:off x="9790768" y="2965856"/>
            <a:ext cx="7887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반려동물</a:t>
            </a:r>
            <a:r>
              <a:rPr lang="ko-KR" altLang="en-US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위한 </a:t>
            </a:r>
            <a:r>
              <a:rPr lang="ko-KR" altLang="en-US" sz="2800" b="1" dirty="0">
                <a:solidFill>
                  <a:srgbClr val="F9535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발바닥 건강관리</a:t>
            </a:r>
            <a:r>
              <a:rPr lang="ko-KR" altLang="en-US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매트</a:t>
            </a:r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</a:t>
            </a:r>
            <a:endParaRPr lang="ko-KR" altLang="en-US" sz="2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270754-34FB-41A1-89A2-D982D563EA09}"/>
              </a:ext>
            </a:extLst>
          </p:cNvPr>
          <p:cNvSpPr/>
          <p:nvPr/>
        </p:nvSpPr>
        <p:spPr>
          <a:xfrm>
            <a:off x="2499198" y="6579465"/>
            <a:ext cx="2520341" cy="146943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678B886C-9463-49AA-9FD6-40892F1BA60F}"/>
              </a:ext>
            </a:extLst>
          </p:cNvPr>
          <p:cNvGrpSpPr/>
          <p:nvPr/>
        </p:nvGrpSpPr>
        <p:grpSpPr>
          <a:xfrm>
            <a:off x="11170100" y="6661022"/>
            <a:ext cx="4499937" cy="2142256"/>
            <a:chOff x="10434453" y="5858054"/>
            <a:chExt cx="4499937" cy="2142256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9D240692-0E2F-485A-BEC3-5C24B1E5E97F}"/>
                </a:ext>
              </a:extLst>
            </p:cNvPr>
            <p:cNvSpPr txBox="1"/>
            <p:nvPr/>
          </p:nvSpPr>
          <p:spPr>
            <a:xfrm>
              <a:off x="11187891" y="5858054"/>
              <a:ext cx="299305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Shape</a:t>
              </a:r>
              <a:endParaRPr lang="en-US" altLang="ko-KR" sz="2400" b="1" i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2547747-A5A5-458D-BA68-6A9594B216BA}"/>
                </a:ext>
              </a:extLst>
            </p:cNvPr>
            <p:cNvSpPr txBox="1"/>
            <p:nvPr/>
          </p:nvSpPr>
          <p:spPr>
            <a:xfrm>
              <a:off x="10434453" y="6567354"/>
              <a:ext cx="4499937" cy="1432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작동 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– </a:t>
              </a:r>
              <a:r>
                <a:rPr lang="ko-KR" altLang="en-US" sz="2000" b="0" i="0" dirty="0">
                  <a:solidFill>
                    <a:schemeClr val="accent2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디바이스</a:t>
              </a:r>
              <a:endParaRPr lang="en-US" altLang="ko-KR" sz="2000" b="0" i="0" dirty="0">
                <a:solidFill>
                  <a:schemeClr val="accent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0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관리 </a:t>
              </a:r>
              <a:r>
                <a:rPr lang="en-US" altLang="ko-KR" sz="2000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–</a:t>
              </a:r>
              <a:r>
                <a:rPr lang="ko-KR" altLang="en-US" sz="2000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앱</a:t>
              </a:r>
              <a:r>
                <a:rPr lang="en-US" altLang="ko-KR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2000" dirty="0">
                  <a:solidFill>
                    <a:schemeClr val="accent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웹</a:t>
              </a:r>
              <a:endParaRPr lang="en-US" altLang="ko-KR" sz="2000" b="0" i="0" dirty="0">
                <a:solidFill>
                  <a:schemeClr val="accent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340" name="십자형 339">
            <a:extLst>
              <a:ext uri="{FF2B5EF4-FFF2-40B4-BE49-F238E27FC236}">
                <a16:creationId xmlns:a16="http://schemas.microsoft.com/office/drawing/2014/main" id="{F5369DB0-BB4D-4A32-8352-CF97452A390F}"/>
              </a:ext>
            </a:extLst>
          </p:cNvPr>
          <p:cNvSpPr/>
          <p:nvPr/>
        </p:nvSpPr>
        <p:spPr>
          <a:xfrm>
            <a:off x="13284671" y="7993862"/>
            <a:ext cx="314850" cy="314054"/>
          </a:xfrm>
          <a:prstGeom prst="plus">
            <a:avLst>
              <a:gd name="adj" fmla="val 3480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F1A7EC8-1440-4C02-84A3-4AD1FC9F5810}"/>
              </a:ext>
            </a:extLst>
          </p:cNvPr>
          <p:cNvGrpSpPr/>
          <p:nvPr/>
        </p:nvGrpSpPr>
        <p:grpSpPr>
          <a:xfrm>
            <a:off x="7746436" y="5849648"/>
            <a:ext cx="4499937" cy="3891914"/>
            <a:chOff x="10434453" y="5046680"/>
            <a:chExt cx="4499937" cy="3891914"/>
          </a:xfrm>
        </p:grpSpPr>
        <p:grpSp>
          <p:nvGrpSpPr>
            <p:cNvPr id="330" name="그룹 1001">
              <a:extLst>
                <a:ext uri="{FF2B5EF4-FFF2-40B4-BE49-F238E27FC236}">
                  <a16:creationId xmlns:a16="http://schemas.microsoft.com/office/drawing/2014/main" id="{7CCCAEBE-CE0B-455E-A963-CB88D2CCF535}"/>
                </a:ext>
              </a:extLst>
            </p:cNvPr>
            <p:cNvGrpSpPr/>
            <p:nvPr/>
          </p:nvGrpSpPr>
          <p:grpSpPr>
            <a:xfrm>
              <a:off x="10758757" y="5046680"/>
              <a:ext cx="3891914" cy="3891914"/>
              <a:chOff x="14464841" y="841573"/>
              <a:chExt cx="2924053" cy="2924053"/>
            </a:xfrm>
          </p:grpSpPr>
          <p:pic>
            <p:nvPicPr>
              <p:cNvPr id="331" name="Object 2">
                <a:extLst>
                  <a:ext uri="{FF2B5EF4-FFF2-40B4-BE49-F238E27FC236}">
                    <a16:creationId xmlns:a16="http://schemas.microsoft.com/office/drawing/2014/main" id="{A937869F-95F8-4869-B407-7D04B68CF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464841" y="841573"/>
                <a:ext cx="2924053" cy="2924053"/>
              </a:xfrm>
              <a:prstGeom prst="rect">
                <a:avLst/>
              </a:prstGeom>
            </p:spPr>
          </p:pic>
        </p:grp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EC60FC93-4C65-4AB5-8C8B-217039CECA7B}"/>
                </a:ext>
              </a:extLst>
            </p:cNvPr>
            <p:cNvSpPr txBox="1"/>
            <p:nvPr/>
          </p:nvSpPr>
          <p:spPr>
            <a:xfrm>
              <a:off x="11187891" y="5858054"/>
              <a:ext cx="299305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Main</a:t>
              </a:r>
              <a:r>
                <a:rPr lang="ko-KR" altLang="en-US" sz="28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서비스</a:t>
              </a:r>
              <a:endParaRPr lang="en-US" altLang="ko-KR" sz="2400" b="1" i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C0EDA791-E742-45BB-91B2-E9EF1D50D480}"/>
                </a:ext>
              </a:extLst>
            </p:cNvPr>
            <p:cNvSpPr txBox="1"/>
            <p:nvPr/>
          </p:nvSpPr>
          <p:spPr>
            <a:xfrm>
              <a:off x="10434453" y="6567354"/>
              <a:ext cx="4499937" cy="1432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치료제와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청결제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분사를 통한</a:t>
              </a:r>
              <a:endParaRPr lang="en-US" altLang="ko-KR" sz="2000" b="0" i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급식 중 발바닥 </a:t>
              </a:r>
              <a:r>
                <a:rPr lang="ko-KR" altLang="en-US" sz="2000" i="0" dirty="0">
                  <a:solidFill>
                    <a:schemeClr val="accent2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치료</a:t>
              </a:r>
              <a:endParaRPr lang="en-US" altLang="ko-KR" sz="2000" i="0" dirty="0">
                <a:solidFill>
                  <a:schemeClr val="accent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산책 후 발바닥 </a:t>
              </a:r>
              <a:r>
                <a:rPr lang="ko-KR" altLang="en-US" sz="2000" b="0" i="0" dirty="0">
                  <a:solidFill>
                    <a:schemeClr val="accent2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청결</a:t>
              </a:r>
              <a:endParaRPr lang="en-US" altLang="ko-KR" sz="2000" b="0" i="0" dirty="0">
                <a:solidFill>
                  <a:schemeClr val="accent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C6A14F8-9296-4DBA-848F-0A4DCE2E7D82}"/>
              </a:ext>
            </a:extLst>
          </p:cNvPr>
          <p:cNvGrpSpPr/>
          <p:nvPr/>
        </p:nvGrpSpPr>
        <p:grpSpPr>
          <a:xfrm>
            <a:off x="6317478" y="2617189"/>
            <a:ext cx="4078252" cy="2895781"/>
            <a:chOff x="6553200" y="2400120"/>
            <a:chExt cx="4078252" cy="2895781"/>
          </a:xfrm>
        </p:grpSpPr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1710B4FC-1C27-4057-996E-B20E72030D19}"/>
                </a:ext>
              </a:extLst>
            </p:cNvPr>
            <p:cNvSpPr/>
            <p:nvPr/>
          </p:nvSpPr>
          <p:spPr>
            <a:xfrm>
              <a:off x="6553200" y="2728029"/>
              <a:ext cx="4078252" cy="2567872"/>
            </a:xfrm>
            <a:prstGeom prst="rect">
              <a:avLst/>
            </a:prstGeom>
            <a:solidFill>
              <a:srgbClr val="F8F7F6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0" name="Picture 4" descr="압정 사진, 이미지, 일러스트, 캘리그라피 - 크라우드픽">
              <a:extLst>
                <a:ext uri="{FF2B5EF4-FFF2-40B4-BE49-F238E27FC236}">
                  <a16:creationId xmlns:a16="http://schemas.microsoft.com/office/drawing/2014/main" id="{868C61C1-EF45-4143-9BFA-C20EFC7669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4" t="6999" r="13518" b="65828"/>
            <a:stretch/>
          </p:blipFill>
          <p:spPr bwMode="auto">
            <a:xfrm>
              <a:off x="8526103" y="2400120"/>
              <a:ext cx="522488" cy="84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069AB824-5192-4AAB-90B5-D0B01ECAE13E}"/>
                </a:ext>
              </a:extLst>
            </p:cNvPr>
            <p:cNvGrpSpPr/>
            <p:nvPr/>
          </p:nvGrpSpPr>
          <p:grpSpPr>
            <a:xfrm>
              <a:off x="7626342" y="4750700"/>
              <a:ext cx="1836107" cy="473002"/>
              <a:chOff x="13357860" y="4593215"/>
              <a:chExt cx="3253740" cy="838200"/>
            </a:xfrm>
          </p:grpSpPr>
          <p:sp>
            <p:nvSpPr>
              <p:cNvPr id="344" name="타원 343">
                <a:extLst>
                  <a:ext uri="{FF2B5EF4-FFF2-40B4-BE49-F238E27FC236}">
                    <a16:creationId xmlns:a16="http://schemas.microsoft.com/office/drawing/2014/main" id="{6C2CEDE0-20C6-40A6-9F7E-FDAC408A0D80}"/>
                  </a:ext>
                </a:extLst>
              </p:cNvPr>
              <p:cNvSpPr/>
              <p:nvPr/>
            </p:nvSpPr>
            <p:spPr>
              <a:xfrm>
                <a:off x="13357860" y="4593215"/>
                <a:ext cx="838200" cy="838200"/>
              </a:xfrm>
              <a:prstGeom prst="ellipse">
                <a:avLst/>
              </a:prstGeom>
              <a:solidFill>
                <a:srgbClr val="B0C4D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타원 344">
                <a:extLst>
                  <a:ext uri="{FF2B5EF4-FFF2-40B4-BE49-F238E27FC236}">
                    <a16:creationId xmlns:a16="http://schemas.microsoft.com/office/drawing/2014/main" id="{0B1F438E-D257-4EC1-80F6-55109DB8141C}"/>
                  </a:ext>
                </a:extLst>
              </p:cNvPr>
              <p:cNvSpPr/>
              <p:nvPr/>
            </p:nvSpPr>
            <p:spPr>
              <a:xfrm>
                <a:off x="14577060" y="4593215"/>
                <a:ext cx="838200" cy="838200"/>
              </a:xfrm>
              <a:prstGeom prst="ellipse">
                <a:avLst/>
              </a:prstGeom>
              <a:solidFill>
                <a:srgbClr val="DEDACB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타원 345">
                <a:extLst>
                  <a:ext uri="{FF2B5EF4-FFF2-40B4-BE49-F238E27FC236}">
                    <a16:creationId xmlns:a16="http://schemas.microsoft.com/office/drawing/2014/main" id="{F8FC84CD-332A-434B-8FC8-D67CE72407FB}"/>
                  </a:ext>
                </a:extLst>
              </p:cNvPr>
              <p:cNvSpPr/>
              <p:nvPr/>
            </p:nvSpPr>
            <p:spPr>
              <a:xfrm>
                <a:off x="15773400" y="4593215"/>
                <a:ext cx="838200" cy="838200"/>
              </a:xfrm>
              <a:prstGeom prst="ellipse">
                <a:avLst/>
              </a:prstGeom>
              <a:solidFill>
                <a:srgbClr val="98A9A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F61993BB-1778-43D0-B19D-EC362D89F833}"/>
                </a:ext>
              </a:extLst>
            </p:cNvPr>
            <p:cNvGrpSpPr/>
            <p:nvPr/>
          </p:nvGrpSpPr>
          <p:grpSpPr>
            <a:xfrm>
              <a:off x="6651888" y="2944378"/>
              <a:ext cx="3802819" cy="1468307"/>
              <a:chOff x="1553994" y="2787353"/>
              <a:chExt cx="6738922" cy="2601967"/>
            </a:xfrm>
          </p:grpSpPr>
          <p:grpSp>
            <p:nvGrpSpPr>
              <p:cNvPr id="349" name="그룹 348">
                <a:extLst>
                  <a:ext uri="{FF2B5EF4-FFF2-40B4-BE49-F238E27FC236}">
                    <a16:creationId xmlns:a16="http://schemas.microsoft.com/office/drawing/2014/main" id="{2DE6EB3C-4418-4141-BAAC-7D5914FC427E}"/>
                  </a:ext>
                </a:extLst>
              </p:cNvPr>
              <p:cNvGrpSpPr/>
              <p:nvPr/>
            </p:nvGrpSpPr>
            <p:grpSpPr>
              <a:xfrm rot="505125">
                <a:off x="1727668" y="3968664"/>
                <a:ext cx="6565248" cy="733846"/>
                <a:chOff x="1697665" y="4202934"/>
                <a:chExt cx="6565248" cy="733846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D824948A-F11F-4033-BC1B-374A8E0EC022}"/>
                    </a:ext>
                  </a:extLst>
                </p:cNvPr>
                <p:cNvSpPr/>
                <p:nvPr/>
              </p:nvSpPr>
              <p:spPr>
                <a:xfrm rot="20927293">
                  <a:off x="1697665" y="4465031"/>
                  <a:ext cx="6565248" cy="471749"/>
                </a:xfrm>
                <a:custGeom>
                  <a:avLst/>
                  <a:gdLst>
                    <a:gd name="connsiteX0" fmla="*/ 3540618 w 6382015"/>
                    <a:gd name="connsiteY0" fmla="*/ 0 h 325397"/>
                    <a:gd name="connsiteX1" fmla="*/ 3699616 w 6382015"/>
                    <a:gd name="connsiteY1" fmla="*/ 0 h 325397"/>
                    <a:gd name="connsiteX2" fmla="*/ 3699616 w 6382015"/>
                    <a:gd name="connsiteY2" fmla="*/ 83492 h 325397"/>
                    <a:gd name="connsiteX3" fmla="*/ 4415106 w 6382015"/>
                    <a:gd name="connsiteY3" fmla="*/ 83492 h 325397"/>
                    <a:gd name="connsiteX4" fmla="*/ 4415106 w 6382015"/>
                    <a:gd name="connsiteY4" fmla="*/ 0 h 325397"/>
                    <a:gd name="connsiteX5" fmla="*/ 4574103 w 6382015"/>
                    <a:gd name="connsiteY5" fmla="*/ 0 h 325397"/>
                    <a:gd name="connsiteX6" fmla="*/ 4574103 w 6382015"/>
                    <a:gd name="connsiteY6" fmla="*/ 83492 h 325397"/>
                    <a:gd name="connsiteX7" fmla="*/ 5289592 w 6382015"/>
                    <a:gd name="connsiteY7" fmla="*/ 83492 h 325397"/>
                    <a:gd name="connsiteX8" fmla="*/ 5289592 w 6382015"/>
                    <a:gd name="connsiteY8" fmla="*/ 0 h 325397"/>
                    <a:gd name="connsiteX9" fmla="*/ 5448590 w 6382015"/>
                    <a:gd name="connsiteY9" fmla="*/ 0 h 325397"/>
                    <a:gd name="connsiteX10" fmla="*/ 5448590 w 6382015"/>
                    <a:gd name="connsiteY10" fmla="*/ 83492 h 325397"/>
                    <a:gd name="connsiteX11" fmla="*/ 6164079 w 6382015"/>
                    <a:gd name="connsiteY11" fmla="*/ 83492 h 325397"/>
                    <a:gd name="connsiteX12" fmla="*/ 6164079 w 6382015"/>
                    <a:gd name="connsiteY12" fmla="*/ 0 h 325397"/>
                    <a:gd name="connsiteX13" fmla="*/ 6327435 w 6382015"/>
                    <a:gd name="connsiteY13" fmla="*/ 0 h 325397"/>
                    <a:gd name="connsiteX14" fmla="*/ 6382015 w 6382015"/>
                    <a:gd name="connsiteY14" fmla="*/ 54065 h 325397"/>
                    <a:gd name="connsiteX15" fmla="*/ 6382015 w 6382015"/>
                    <a:gd name="connsiteY15" fmla="*/ 270317 h 325397"/>
                    <a:gd name="connsiteX16" fmla="*/ 6327435 w 6382015"/>
                    <a:gd name="connsiteY16" fmla="*/ 324381 h 325397"/>
                    <a:gd name="connsiteX17" fmla="*/ 6164079 w 6382015"/>
                    <a:gd name="connsiteY17" fmla="*/ 324381 h 325397"/>
                    <a:gd name="connsiteX18" fmla="*/ 6164079 w 6382015"/>
                    <a:gd name="connsiteY18" fmla="*/ 240889 h 325397"/>
                    <a:gd name="connsiteX19" fmla="*/ 5448590 w 6382015"/>
                    <a:gd name="connsiteY19" fmla="*/ 240889 h 325397"/>
                    <a:gd name="connsiteX20" fmla="*/ 5448590 w 6382015"/>
                    <a:gd name="connsiteY20" fmla="*/ 324381 h 325397"/>
                    <a:gd name="connsiteX21" fmla="*/ 5289592 w 6382015"/>
                    <a:gd name="connsiteY21" fmla="*/ 324381 h 325397"/>
                    <a:gd name="connsiteX22" fmla="*/ 5289592 w 6382015"/>
                    <a:gd name="connsiteY22" fmla="*/ 240889 h 325397"/>
                    <a:gd name="connsiteX23" fmla="*/ 4574103 w 6382015"/>
                    <a:gd name="connsiteY23" fmla="*/ 240889 h 325397"/>
                    <a:gd name="connsiteX24" fmla="*/ 4574103 w 6382015"/>
                    <a:gd name="connsiteY24" fmla="*/ 324381 h 325397"/>
                    <a:gd name="connsiteX25" fmla="*/ 4415106 w 6382015"/>
                    <a:gd name="connsiteY25" fmla="*/ 324381 h 325397"/>
                    <a:gd name="connsiteX26" fmla="*/ 4415106 w 6382015"/>
                    <a:gd name="connsiteY26" fmla="*/ 240889 h 325397"/>
                    <a:gd name="connsiteX27" fmla="*/ 3699616 w 6382015"/>
                    <a:gd name="connsiteY27" fmla="*/ 240889 h 325397"/>
                    <a:gd name="connsiteX28" fmla="*/ 3699616 w 6382015"/>
                    <a:gd name="connsiteY28" fmla="*/ 324381 h 325397"/>
                    <a:gd name="connsiteX29" fmla="*/ 3540618 w 6382015"/>
                    <a:gd name="connsiteY29" fmla="*/ 324381 h 325397"/>
                    <a:gd name="connsiteX30" fmla="*/ 3540618 w 6382015"/>
                    <a:gd name="connsiteY30" fmla="*/ 240889 h 325397"/>
                    <a:gd name="connsiteX31" fmla="*/ 3248772 w 6382015"/>
                    <a:gd name="connsiteY31" fmla="*/ 240889 h 325397"/>
                    <a:gd name="connsiteX32" fmla="*/ 3248772 w 6382015"/>
                    <a:gd name="connsiteY32" fmla="*/ 241905 h 325397"/>
                    <a:gd name="connsiteX33" fmla="*/ 2841396 w 6382015"/>
                    <a:gd name="connsiteY33" fmla="*/ 241905 h 325397"/>
                    <a:gd name="connsiteX34" fmla="*/ 2841396 w 6382015"/>
                    <a:gd name="connsiteY34" fmla="*/ 325397 h 325397"/>
                    <a:gd name="connsiteX35" fmla="*/ 2682398 w 6382015"/>
                    <a:gd name="connsiteY35" fmla="*/ 325397 h 325397"/>
                    <a:gd name="connsiteX36" fmla="*/ 2682398 w 6382015"/>
                    <a:gd name="connsiteY36" fmla="*/ 241905 h 325397"/>
                    <a:gd name="connsiteX37" fmla="*/ 1966908 w 6382015"/>
                    <a:gd name="connsiteY37" fmla="*/ 241905 h 325397"/>
                    <a:gd name="connsiteX38" fmla="*/ 1966908 w 6382015"/>
                    <a:gd name="connsiteY38" fmla="*/ 325397 h 325397"/>
                    <a:gd name="connsiteX39" fmla="*/ 1807911 w 6382015"/>
                    <a:gd name="connsiteY39" fmla="*/ 325397 h 325397"/>
                    <a:gd name="connsiteX40" fmla="*/ 1807911 w 6382015"/>
                    <a:gd name="connsiteY40" fmla="*/ 241905 h 325397"/>
                    <a:gd name="connsiteX41" fmla="*/ 1092422 w 6382015"/>
                    <a:gd name="connsiteY41" fmla="*/ 241905 h 325397"/>
                    <a:gd name="connsiteX42" fmla="*/ 1092422 w 6382015"/>
                    <a:gd name="connsiteY42" fmla="*/ 325397 h 325397"/>
                    <a:gd name="connsiteX43" fmla="*/ 933424 w 6382015"/>
                    <a:gd name="connsiteY43" fmla="*/ 325397 h 325397"/>
                    <a:gd name="connsiteX44" fmla="*/ 933424 w 6382015"/>
                    <a:gd name="connsiteY44" fmla="*/ 241905 h 325397"/>
                    <a:gd name="connsiteX45" fmla="*/ 217936 w 6382015"/>
                    <a:gd name="connsiteY45" fmla="*/ 241905 h 325397"/>
                    <a:gd name="connsiteX46" fmla="*/ 217936 w 6382015"/>
                    <a:gd name="connsiteY46" fmla="*/ 325397 h 325397"/>
                    <a:gd name="connsiteX47" fmla="*/ 54580 w 6382015"/>
                    <a:gd name="connsiteY47" fmla="*/ 325397 h 325397"/>
                    <a:gd name="connsiteX48" fmla="*/ 0 w 6382015"/>
                    <a:gd name="connsiteY48" fmla="*/ 271333 h 325397"/>
                    <a:gd name="connsiteX49" fmla="*/ 0 w 6382015"/>
                    <a:gd name="connsiteY49" fmla="*/ 55081 h 325397"/>
                    <a:gd name="connsiteX50" fmla="*/ 54580 w 6382015"/>
                    <a:gd name="connsiteY50" fmla="*/ 1016 h 325397"/>
                    <a:gd name="connsiteX51" fmla="*/ 217936 w 6382015"/>
                    <a:gd name="connsiteY51" fmla="*/ 1016 h 325397"/>
                    <a:gd name="connsiteX52" fmla="*/ 217936 w 6382015"/>
                    <a:gd name="connsiteY52" fmla="*/ 84508 h 325397"/>
                    <a:gd name="connsiteX53" fmla="*/ 933424 w 6382015"/>
                    <a:gd name="connsiteY53" fmla="*/ 84508 h 325397"/>
                    <a:gd name="connsiteX54" fmla="*/ 933424 w 6382015"/>
                    <a:gd name="connsiteY54" fmla="*/ 1016 h 325397"/>
                    <a:gd name="connsiteX55" fmla="*/ 1092422 w 6382015"/>
                    <a:gd name="connsiteY55" fmla="*/ 1016 h 325397"/>
                    <a:gd name="connsiteX56" fmla="*/ 1092422 w 6382015"/>
                    <a:gd name="connsiteY56" fmla="*/ 84508 h 325397"/>
                    <a:gd name="connsiteX57" fmla="*/ 1807911 w 6382015"/>
                    <a:gd name="connsiteY57" fmla="*/ 84508 h 325397"/>
                    <a:gd name="connsiteX58" fmla="*/ 1807911 w 6382015"/>
                    <a:gd name="connsiteY58" fmla="*/ 1016 h 325397"/>
                    <a:gd name="connsiteX59" fmla="*/ 1966908 w 6382015"/>
                    <a:gd name="connsiteY59" fmla="*/ 1016 h 325397"/>
                    <a:gd name="connsiteX60" fmla="*/ 1966908 w 6382015"/>
                    <a:gd name="connsiteY60" fmla="*/ 84508 h 325397"/>
                    <a:gd name="connsiteX61" fmla="*/ 2682398 w 6382015"/>
                    <a:gd name="connsiteY61" fmla="*/ 84508 h 325397"/>
                    <a:gd name="connsiteX62" fmla="*/ 2682398 w 6382015"/>
                    <a:gd name="connsiteY62" fmla="*/ 1016 h 325397"/>
                    <a:gd name="connsiteX63" fmla="*/ 2841396 w 6382015"/>
                    <a:gd name="connsiteY63" fmla="*/ 1016 h 325397"/>
                    <a:gd name="connsiteX64" fmla="*/ 2841396 w 6382015"/>
                    <a:gd name="connsiteY64" fmla="*/ 84508 h 325397"/>
                    <a:gd name="connsiteX65" fmla="*/ 3133242 w 6382015"/>
                    <a:gd name="connsiteY65" fmla="*/ 84508 h 325397"/>
                    <a:gd name="connsiteX66" fmla="*/ 3133242 w 6382015"/>
                    <a:gd name="connsiteY66" fmla="*/ 83492 h 325397"/>
                    <a:gd name="connsiteX67" fmla="*/ 3540618 w 6382015"/>
                    <a:gd name="connsiteY67" fmla="*/ 83492 h 32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6382015" h="325397">
                      <a:moveTo>
                        <a:pt x="3540618" y="0"/>
                      </a:moveTo>
                      <a:lnTo>
                        <a:pt x="3699616" y="0"/>
                      </a:lnTo>
                      <a:lnTo>
                        <a:pt x="3699616" y="83492"/>
                      </a:lnTo>
                      <a:lnTo>
                        <a:pt x="4415106" y="83492"/>
                      </a:lnTo>
                      <a:lnTo>
                        <a:pt x="4415106" y="0"/>
                      </a:lnTo>
                      <a:lnTo>
                        <a:pt x="4574103" y="0"/>
                      </a:lnTo>
                      <a:lnTo>
                        <a:pt x="4574103" y="83492"/>
                      </a:lnTo>
                      <a:lnTo>
                        <a:pt x="5289592" y="83492"/>
                      </a:lnTo>
                      <a:lnTo>
                        <a:pt x="5289592" y="0"/>
                      </a:lnTo>
                      <a:lnTo>
                        <a:pt x="5448590" y="0"/>
                      </a:lnTo>
                      <a:lnTo>
                        <a:pt x="5448590" y="83492"/>
                      </a:lnTo>
                      <a:lnTo>
                        <a:pt x="6164079" y="83492"/>
                      </a:lnTo>
                      <a:lnTo>
                        <a:pt x="6164079" y="0"/>
                      </a:lnTo>
                      <a:lnTo>
                        <a:pt x="6327435" y="0"/>
                      </a:lnTo>
                      <a:cubicBezTo>
                        <a:pt x="6357579" y="0"/>
                        <a:pt x="6382015" y="24206"/>
                        <a:pt x="6382015" y="54065"/>
                      </a:cubicBezTo>
                      <a:lnTo>
                        <a:pt x="6382015" y="270317"/>
                      </a:lnTo>
                      <a:cubicBezTo>
                        <a:pt x="6382015" y="300176"/>
                        <a:pt x="6357579" y="324381"/>
                        <a:pt x="6327435" y="324381"/>
                      </a:cubicBezTo>
                      <a:lnTo>
                        <a:pt x="6164079" y="324381"/>
                      </a:lnTo>
                      <a:lnTo>
                        <a:pt x="6164079" y="240889"/>
                      </a:lnTo>
                      <a:lnTo>
                        <a:pt x="5448590" y="240889"/>
                      </a:lnTo>
                      <a:lnTo>
                        <a:pt x="5448590" y="324381"/>
                      </a:lnTo>
                      <a:lnTo>
                        <a:pt x="5289592" y="324381"/>
                      </a:lnTo>
                      <a:lnTo>
                        <a:pt x="5289592" y="240889"/>
                      </a:lnTo>
                      <a:lnTo>
                        <a:pt x="4574103" y="240889"/>
                      </a:lnTo>
                      <a:lnTo>
                        <a:pt x="4574103" y="324381"/>
                      </a:lnTo>
                      <a:lnTo>
                        <a:pt x="4415106" y="324381"/>
                      </a:lnTo>
                      <a:lnTo>
                        <a:pt x="4415106" y="240889"/>
                      </a:lnTo>
                      <a:lnTo>
                        <a:pt x="3699616" y="240889"/>
                      </a:lnTo>
                      <a:lnTo>
                        <a:pt x="3699616" y="324381"/>
                      </a:lnTo>
                      <a:lnTo>
                        <a:pt x="3540618" y="324381"/>
                      </a:lnTo>
                      <a:lnTo>
                        <a:pt x="3540618" y="240889"/>
                      </a:lnTo>
                      <a:lnTo>
                        <a:pt x="3248772" y="240889"/>
                      </a:lnTo>
                      <a:lnTo>
                        <a:pt x="3248772" y="241905"/>
                      </a:lnTo>
                      <a:lnTo>
                        <a:pt x="2841396" y="241905"/>
                      </a:lnTo>
                      <a:lnTo>
                        <a:pt x="2841396" y="325397"/>
                      </a:lnTo>
                      <a:lnTo>
                        <a:pt x="2682398" y="325397"/>
                      </a:lnTo>
                      <a:lnTo>
                        <a:pt x="2682398" y="241905"/>
                      </a:lnTo>
                      <a:lnTo>
                        <a:pt x="1966908" y="241905"/>
                      </a:lnTo>
                      <a:lnTo>
                        <a:pt x="1966908" y="325397"/>
                      </a:lnTo>
                      <a:lnTo>
                        <a:pt x="1807911" y="325397"/>
                      </a:lnTo>
                      <a:lnTo>
                        <a:pt x="1807911" y="241905"/>
                      </a:lnTo>
                      <a:lnTo>
                        <a:pt x="1092422" y="241905"/>
                      </a:lnTo>
                      <a:lnTo>
                        <a:pt x="1092422" y="325397"/>
                      </a:lnTo>
                      <a:lnTo>
                        <a:pt x="933424" y="325397"/>
                      </a:lnTo>
                      <a:lnTo>
                        <a:pt x="933424" y="241905"/>
                      </a:lnTo>
                      <a:lnTo>
                        <a:pt x="217936" y="241905"/>
                      </a:lnTo>
                      <a:lnTo>
                        <a:pt x="217936" y="325397"/>
                      </a:lnTo>
                      <a:lnTo>
                        <a:pt x="54580" y="325397"/>
                      </a:lnTo>
                      <a:cubicBezTo>
                        <a:pt x="24436" y="325397"/>
                        <a:pt x="0" y="301192"/>
                        <a:pt x="0" y="271333"/>
                      </a:cubicBezTo>
                      <a:lnTo>
                        <a:pt x="0" y="55081"/>
                      </a:lnTo>
                      <a:cubicBezTo>
                        <a:pt x="0" y="25222"/>
                        <a:pt x="24436" y="1016"/>
                        <a:pt x="54580" y="1016"/>
                      </a:cubicBezTo>
                      <a:lnTo>
                        <a:pt x="217936" y="1016"/>
                      </a:lnTo>
                      <a:lnTo>
                        <a:pt x="217936" y="84508"/>
                      </a:lnTo>
                      <a:lnTo>
                        <a:pt x="933424" y="84508"/>
                      </a:lnTo>
                      <a:lnTo>
                        <a:pt x="933424" y="1016"/>
                      </a:lnTo>
                      <a:lnTo>
                        <a:pt x="1092422" y="1016"/>
                      </a:lnTo>
                      <a:lnTo>
                        <a:pt x="1092422" y="84508"/>
                      </a:lnTo>
                      <a:lnTo>
                        <a:pt x="1807911" y="84508"/>
                      </a:lnTo>
                      <a:lnTo>
                        <a:pt x="1807911" y="1016"/>
                      </a:lnTo>
                      <a:lnTo>
                        <a:pt x="1966908" y="1016"/>
                      </a:lnTo>
                      <a:lnTo>
                        <a:pt x="1966908" y="84508"/>
                      </a:lnTo>
                      <a:lnTo>
                        <a:pt x="2682398" y="84508"/>
                      </a:lnTo>
                      <a:lnTo>
                        <a:pt x="2682398" y="1016"/>
                      </a:lnTo>
                      <a:lnTo>
                        <a:pt x="2841396" y="1016"/>
                      </a:lnTo>
                      <a:lnTo>
                        <a:pt x="2841396" y="84508"/>
                      </a:lnTo>
                      <a:lnTo>
                        <a:pt x="3133242" y="84508"/>
                      </a:lnTo>
                      <a:lnTo>
                        <a:pt x="3133242" y="83492"/>
                      </a:lnTo>
                      <a:lnTo>
                        <a:pt x="3540618" y="83492"/>
                      </a:lnTo>
                      <a:close/>
                    </a:path>
                  </a:pathLst>
                </a:custGeom>
                <a:solidFill>
                  <a:srgbClr val="D7DDE1"/>
                </a:solidFill>
                <a:ln>
                  <a:solidFill>
                    <a:srgbClr val="B0C4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C8A922A6-C020-40C5-9046-C731BEFD684F}"/>
                    </a:ext>
                  </a:extLst>
                </p:cNvPr>
                <p:cNvSpPr/>
                <p:nvPr/>
              </p:nvSpPr>
              <p:spPr>
                <a:xfrm rot="20966749">
                  <a:off x="1958860" y="4202934"/>
                  <a:ext cx="5911858" cy="394085"/>
                </a:xfrm>
                <a:custGeom>
                  <a:avLst/>
                  <a:gdLst>
                    <a:gd name="connsiteX0" fmla="*/ 3078357 w 5746861"/>
                    <a:gd name="connsiteY0" fmla="*/ 0 h 271827"/>
                    <a:gd name="connsiteX1" fmla="*/ 3540501 w 5746861"/>
                    <a:gd name="connsiteY1" fmla="*/ 0 h 271827"/>
                    <a:gd name="connsiteX2" fmla="*/ 3543837 w 5746861"/>
                    <a:gd name="connsiteY2" fmla="*/ 7994 h 271827"/>
                    <a:gd name="connsiteX3" fmla="*/ 3735324 w 5746861"/>
                    <a:gd name="connsiteY3" fmla="*/ 69387 h 271827"/>
                    <a:gd name="connsiteX4" fmla="*/ 3926811 w 5746861"/>
                    <a:gd name="connsiteY4" fmla="*/ 7994 h 271827"/>
                    <a:gd name="connsiteX5" fmla="*/ 3930146 w 5746861"/>
                    <a:gd name="connsiteY5" fmla="*/ 0 h 271827"/>
                    <a:gd name="connsiteX6" fmla="*/ 4409726 w 5746861"/>
                    <a:gd name="connsiteY6" fmla="*/ 0 h 271827"/>
                    <a:gd name="connsiteX7" fmla="*/ 4413062 w 5746861"/>
                    <a:gd name="connsiteY7" fmla="*/ 7994 h 271827"/>
                    <a:gd name="connsiteX8" fmla="*/ 4604549 w 5746861"/>
                    <a:gd name="connsiteY8" fmla="*/ 69387 h 271827"/>
                    <a:gd name="connsiteX9" fmla="*/ 4796036 w 5746861"/>
                    <a:gd name="connsiteY9" fmla="*/ 7994 h 271827"/>
                    <a:gd name="connsiteX10" fmla="*/ 4799372 w 5746861"/>
                    <a:gd name="connsiteY10" fmla="*/ 0 h 271827"/>
                    <a:gd name="connsiteX11" fmla="*/ 5323766 w 5746861"/>
                    <a:gd name="connsiteY11" fmla="*/ 0 h 271827"/>
                    <a:gd name="connsiteX12" fmla="*/ 5327438 w 5746861"/>
                    <a:gd name="connsiteY12" fmla="*/ 7994 h 271827"/>
                    <a:gd name="connsiteX13" fmla="*/ 5538072 w 5746861"/>
                    <a:gd name="connsiteY13" fmla="*/ 69387 h 271827"/>
                    <a:gd name="connsiteX14" fmla="*/ 5699715 w 5746861"/>
                    <a:gd name="connsiteY14" fmla="*/ 39946 h 271827"/>
                    <a:gd name="connsiteX15" fmla="*/ 5733323 w 5746861"/>
                    <a:gd name="connsiteY15" fmla="*/ 18028 h 271827"/>
                    <a:gd name="connsiteX16" fmla="*/ 5746858 w 5746861"/>
                    <a:gd name="connsiteY16" fmla="*/ 61522 h 271827"/>
                    <a:gd name="connsiteX17" fmla="*/ 5746861 w 5746861"/>
                    <a:gd name="connsiteY17" fmla="*/ 204888 h 271827"/>
                    <a:gd name="connsiteX18" fmla="*/ 5212273 w 5746861"/>
                    <a:gd name="connsiteY18" fmla="*/ 210783 h 271827"/>
                    <a:gd name="connsiteX19" fmla="*/ 5211591 w 5746861"/>
                    <a:gd name="connsiteY19" fmla="*/ 101300 h 271827"/>
                    <a:gd name="connsiteX20" fmla="*/ 5062838 w 5746861"/>
                    <a:gd name="connsiteY20" fmla="*/ 102940 h 271827"/>
                    <a:gd name="connsiteX21" fmla="*/ 5062828 w 5746861"/>
                    <a:gd name="connsiteY21" fmla="*/ 101299 h 271827"/>
                    <a:gd name="connsiteX22" fmla="*/ 4903834 w 5746861"/>
                    <a:gd name="connsiteY22" fmla="*/ 103052 h 271827"/>
                    <a:gd name="connsiteX23" fmla="*/ 4904526 w 5746861"/>
                    <a:gd name="connsiteY23" fmla="*/ 214176 h 271827"/>
                    <a:gd name="connsiteX24" fmla="*/ 4337816 w 5746861"/>
                    <a:gd name="connsiteY24" fmla="*/ 220423 h 271827"/>
                    <a:gd name="connsiteX25" fmla="*/ 4337135 w 5746861"/>
                    <a:gd name="connsiteY25" fmla="*/ 110942 h 271827"/>
                    <a:gd name="connsiteX26" fmla="*/ 4188381 w 5746861"/>
                    <a:gd name="connsiteY26" fmla="*/ 112582 h 271827"/>
                    <a:gd name="connsiteX27" fmla="*/ 4188371 w 5746861"/>
                    <a:gd name="connsiteY27" fmla="*/ 110940 h 271827"/>
                    <a:gd name="connsiteX28" fmla="*/ 4029378 w 5746861"/>
                    <a:gd name="connsiteY28" fmla="*/ 112693 h 271827"/>
                    <a:gd name="connsiteX29" fmla="*/ 4030070 w 5746861"/>
                    <a:gd name="connsiteY29" fmla="*/ 223816 h 271827"/>
                    <a:gd name="connsiteX30" fmla="*/ 3463359 w 5746861"/>
                    <a:gd name="connsiteY30" fmla="*/ 230065 h 271827"/>
                    <a:gd name="connsiteX31" fmla="*/ 3462678 w 5746861"/>
                    <a:gd name="connsiteY31" fmla="*/ 120582 h 271827"/>
                    <a:gd name="connsiteX32" fmla="*/ 3313924 w 5746861"/>
                    <a:gd name="connsiteY32" fmla="*/ 122222 h 271827"/>
                    <a:gd name="connsiteX33" fmla="*/ 3313914 w 5746861"/>
                    <a:gd name="connsiteY33" fmla="*/ 120581 h 271827"/>
                    <a:gd name="connsiteX34" fmla="*/ 3154921 w 5746861"/>
                    <a:gd name="connsiteY34" fmla="*/ 122334 h 271827"/>
                    <a:gd name="connsiteX35" fmla="*/ 3155613 w 5746861"/>
                    <a:gd name="connsiteY35" fmla="*/ 233458 h 271827"/>
                    <a:gd name="connsiteX36" fmla="*/ 2932816 w 5746861"/>
                    <a:gd name="connsiteY36" fmla="*/ 235914 h 271827"/>
                    <a:gd name="connsiteX37" fmla="*/ 2932827 w 5746861"/>
                    <a:gd name="connsiteY37" fmla="*/ 236878 h 271827"/>
                    <a:gd name="connsiteX38" fmla="*/ 2594508 w 5746861"/>
                    <a:gd name="connsiteY38" fmla="*/ 240914 h 271827"/>
                    <a:gd name="connsiteX39" fmla="*/ 2592649 w 5746861"/>
                    <a:gd name="connsiteY39" fmla="*/ 129804 h 271827"/>
                    <a:gd name="connsiteX40" fmla="*/ 2433658 w 5746861"/>
                    <a:gd name="connsiteY40" fmla="*/ 131700 h 271827"/>
                    <a:gd name="connsiteX41" fmla="*/ 2433686 w 5746861"/>
                    <a:gd name="connsiteY41" fmla="*/ 133341 h 271827"/>
                    <a:gd name="connsiteX42" fmla="*/ 2284933 w 5746861"/>
                    <a:gd name="connsiteY42" fmla="*/ 135116 h 271827"/>
                    <a:gd name="connsiteX43" fmla="*/ 2286765 w 5746861"/>
                    <a:gd name="connsiteY43" fmla="*/ 244586 h 271827"/>
                    <a:gd name="connsiteX44" fmla="*/ 1720060 w 5746861"/>
                    <a:gd name="connsiteY44" fmla="*/ 251346 h 271827"/>
                    <a:gd name="connsiteX45" fmla="*/ 1718202 w 5746861"/>
                    <a:gd name="connsiteY45" fmla="*/ 140236 h 271827"/>
                    <a:gd name="connsiteX46" fmla="*/ 1559210 w 5746861"/>
                    <a:gd name="connsiteY46" fmla="*/ 142133 h 271827"/>
                    <a:gd name="connsiteX47" fmla="*/ 1559238 w 5746861"/>
                    <a:gd name="connsiteY47" fmla="*/ 143775 h 271827"/>
                    <a:gd name="connsiteX48" fmla="*/ 1410485 w 5746861"/>
                    <a:gd name="connsiteY48" fmla="*/ 145550 h 271827"/>
                    <a:gd name="connsiteX49" fmla="*/ 1412317 w 5746861"/>
                    <a:gd name="connsiteY49" fmla="*/ 255017 h 271827"/>
                    <a:gd name="connsiteX50" fmla="*/ 845613 w 5746861"/>
                    <a:gd name="connsiteY50" fmla="*/ 261779 h 271827"/>
                    <a:gd name="connsiteX51" fmla="*/ 843755 w 5746861"/>
                    <a:gd name="connsiteY51" fmla="*/ 150669 h 271827"/>
                    <a:gd name="connsiteX52" fmla="*/ 684762 w 5746861"/>
                    <a:gd name="connsiteY52" fmla="*/ 152566 h 271827"/>
                    <a:gd name="connsiteX53" fmla="*/ 684790 w 5746861"/>
                    <a:gd name="connsiteY53" fmla="*/ 154207 h 271827"/>
                    <a:gd name="connsiteX54" fmla="*/ 536038 w 5746861"/>
                    <a:gd name="connsiteY54" fmla="*/ 155981 h 271827"/>
                    <a:gd name="connsiteX55" fmla="*/ 537869 w 5746861"/>
                    <a:gd name="connsiteY55" fmla="*/ 265451 h 271827"/>
                    <a:gd name="connsiteX56" fmla="*/ 3288 w 5746861"/>
                    <a:gd name="connsiteY56" fmla="*/ 271827 h 271827"/>
                    <a:gd name="connsiteX57" fmla="*/ 0 w 5746861"/>
                    <a:gd name="connsiteY57" fmla="*/ 128499 h 271827"/>
                    <a:gd name="connsiteX58" fmla="*/ 12531 w 5746861"/>
                    <a:gd name="connsiteY58" fmla="*/ 84706 h 271827"/>
                    <a:gd name="connsiteX59" fmla="*/ 46635 w 5746861"/>
                    <a:gd name="connsiteY59" fmla="*/ 105847 h 271827"/>
                    <a:gd name="connsiteX60" fmla="*/ 208911 w 5746861"/>
                    <a:gd name="connsiteY60" fmla="*/ 131570 h 271827"/>
                    <a:gd name="connsiteX61" fmla="*/ 418082 w 5746861"/>
                    <a:gd name="connsiteY61" fmla="*/ 65359 h 271827"/>
                    <a:gd name="connsiteX62" fmla="*/ 421568 w 5746861"/>
                    <a:gd name="connsiteY62" fmla="*/ 57283 h 271827"/>
                    <a:gd name="connsiteX63" fmla="*/ 945824 w 5746861"/>
                    <a:gd name="connsiteY63" fmla="*/ 45246 h 271827"/>
                    <a:gd name="connsiteX64" fmla="*/ 949343 w 5746861"/>
                    <a:gd name="connsiteY64" fmla="*/ 53162 h 271827"/>
                    <a:gd name="connsiteX65" fmla="*/ 1142188 w 5746861"/>
                    <a:gd name="connsiteY65" fmla="*/ 110143 h 271827"/>
                    <a:gd name="connsiteX66" fmla="*/ 1332215 w 5746861"/>
                    <a:gd name="connsiteY66" fmla="*/ 44371 h 271827"/>
                    <a:gd name="connsiteX67" fmla="*/ 1335367 w 5746861"/>
                    <a:gd name="connsiteY67" fmla="*/ 36303 h 271827"/>
                    <a:gd name="connsiteX68" fmla="*/ 1814821 w 5746861"/>
                    <a:gd name="connsiteY68" fmla="*/ 25295 h 271827"/>
                    <a:gd name="connsiteX69" fmla="*/ 1818338 w 5746861"/>
                    <a:gd name="connsiteY69" fmla="*/ 33211 h 271827"/>
                    <a:gd name="connsiteX70" fmla="*/ 2011184 w 5746861"/>
                    <a:gd name="connsiteY70" fmla="*/ 90192 h 271827"/>
                    <a:gd name="connsiteX71" fmla="*/ 2201211 w 5746861"/>
                    <a:gd name="connsiteY71" fmla="*/ 24420 h 271827"/>
                    <a:gd name="connsiteX72" fmla="*/ 2204363 w 5746861"/>
                    <a:gd name="connsiteY72" fmla="*/ 16352 h 271827"/>
                    <a:gd name="connsiteX73" fmla="*/ 2666385 w 5746861"/>
                    <a:gd name="connsiteY73" fmla="*/ 5744 h 271827"/>
                    <a:gd name="connsiteX74" fmla="*/ 2669904 w 5746861"/>
                    <a:gd name="connsiteY74" fmla="*/ 13660 h 271827"/>
                    <a:gd name="connsiteX75" fmla="*/ 2800863 w 5746861"/>
                    <a:gd name="connsiteY75" fmla="*/ 67542 h 271827"/>
                    <a:gd name="connsiteX76" fmla="*/ 2815352 w 5746861"/>
                    <a:gd name="connsiteY76" fmla="*/ 68268 h 271827"/>
                    <a:gd name="connsiteX77" fmla="*/ 2815296 w 5746861"/>
                    <a:gd name="connsiteY77" fmla="*/ 63371 h 271827"/>
                    <a:gd name="connsiteX78" fmla="*/ 2821735 w 5746861"/>
                    <a:gd name="connsiteY78" fmla="*/ 64868 h 271827"/>
                    <a:gd name="connsiteX79" fmla="*/ 2879131 w 5746861"/>
                    <a:gd name="connsiteY79" fmla="*/ 69065 h 271827"/>
                    <a:gd name="connsiteX80" fmla="*/ 2924428 w 5746861"/>
                    <a:gd name="connsiteY80" fmla="*/ 64705 h 271827"/>
                    <a:gd name="connsiteX81" fmla="*/ 2930832 w 5746861"/>
                    <a:gd name="connsiteY81" fmla="*/ 63061 h 271827"/>
                    <a:gd name="connsiteX82" fmla="*/ 2930865 w 5746861"/>
                    <a:gd name="connsiteY82" fmla="*/ 65926 h 271827"/>
                    <a:gd name="connsiteX83" fmla="*/ 2945333 w 5746861"/>
                    <a:gd name="connsiteY83" fmla="*/ 64868 h 271827"/>
                    <a:gd name="connsiteX84" fmla="*/ 3075021 w 5746861"/>
                    <a:gd name="connsiteY84" fmla="*/ 7994 h 27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5746861" h="271827">
                      <a:moveTo>
                        <a:pt x="3078357" y="0"/>
                      </a:moveTo>
                      <a:lnTo>
                        <a:pt x="3540501" y="0"/>
                      </a:lnTo>
                      <a:lnTo>
                        <a:pt x="3543837" y="7994"/>
                      </a:lnTo>
                      <a:cubicBezTo>
                        <a:pt x="3575386" y="44073"/>
                        <a:pt x="3649242" y="69387"/>
                        <a:pt x="3735324" y="69387"/>
                      </a:cubicBezTo>
                      <a:cubicBezTo>
                        <a:pt x="3821405" y="69387"/>
                        <a:pt x="3895262" y="44073"/>
                        <a:pt x="3926811" y="7994"/>
                      </a:cubicBezTo>
                      <a:lnTo>
                        <a:pt x="3930146" y="0"/>
                      </a:lnTo>
                      <a:lnTo>
                        <a:pt x="4409726" y="0"/>
                      </a:lnTo>
                      <a:lnTo>
                        <a:pt x="4413062" y="7994"/>
                      </a:lnTo>
                      <a:cubicBezTo>
                        <a:pt x="4444611" y="44073"/>
                        <a:pt x="4518468" y="69387"/>
                        <a:pt x="4604549" y="69387"/>
                      </a:cubicBezTo>
                      <a:cubicBezTo>
                        <a:pt x="4690630" y="69387"/>
                        <a:pt x="4764487" y="44073"/>
                        <a:pt x="4796036" y="7994"/>
                      </a:cubicBezTo>
                      <a:lnTo>
                        <a:pt x="4799372" y="0"/>
                      </a:lnTo>
                      <a:lnTo>
                        <a:pt x="5323766" y="0"/>
                      </a:lnTo>
                      <a:lnTo>
                        <a:pt x="5327438" y="7994"/>
                      </a:lnTo>
                      <a:cubicBezTo>
                        <a:pt x="5362140" y="44073"/>
                        <a:pt x="5443384" y="69387"/>
                        <a:pt x="5538072" y="69387"/>
                      </a:cubicBezTo>
                      <a:cubicBezTo>
                        <a:pt x="5601198" y="69387"/>
                        <a:pt x="5658349" y="58136"/>
                        <a:pt x="5699715" y="39946"/>
                      </a:cubicBezTo>
                      <a:lnTo>
                        <a:pt x="5733323" y="18028"/>
                      </a:lnTo>
                      <a:lnTo>
                        <a:pt x="5746858" y="61522"/>
                      </a:lnTo>
                      <a:lnTo>
                        <a:pt x="5746861" y="204888"/>
                      </a:lnTo>
                      <a:lnTo>
                        <a:pt x="5212273" y="210783"/>
                      </a:lnTo>
                      <a:lnTo>
                        <a:pt x="5211591" y="101300"/>
                      </a:lnTo>
                      <a:lnTo>
                        <a:pt x="5062838" y="102940"/>
                      </a:lnTo>
                      <a:lnTo>
                        <a:pt x="5062828" y="101299"/>
                      </a:lnTo>
                      <a:lnTo>
                        <a:pt x="4903834" y="103052"/>
                      </a:lnTo>
                      <a:lnTo>
                        <a:pt x="4904526" y="214176"/>
                      </a:lnTo>
                      <a:lnTo>
                        <a:pt x="4337816" y="220423"/>
                      </a:lnTo>
                      <a:lnTo>
                        <a:pt x="4337135" y="110942"/>
                      </a:lnTo>
                      <a:lnTo>
                        <a:pt x="4188381" y="112582"/>
                      </a:lnTo>
                      <a:lnTo>
                        <a:pt x="4188371" y="110940"/>
                      </a:lnTo>
                      <a:lnTo>
                        <a:pt x="4029378" y="112693"/>
                      </a:lnTo>
                      <a:lnTo>
                        <a:pt x="4030070" y="223816"/>
                      </a:lnTo>
                      <a:lnTo>
                        <a:pt x="3463359" y="230065"/>
                      </a:lnTo>
                      <a:lnTo>
                        <a:pt x="3462678" y="120582"/>
                      </a:lnTo>
                      <a:lnTo>
                        <a:pt x="3313924" y="122222"/>
                      </a:lnTo>
                      <a:lnTo>
                        <a:pt x="3313914" y="120581"/>
                      </a:lnTo>
                      <a:lnTo>
                        <a:pt x="3154921" y="122334"/>
                      </a:lnTo>
                      <a:lnTo>
                        <a:pt x="3155613" y="233458"/>
                      </a:lnTo>
                      <a:lnTo>
                        <a:pt x="2932816" y="235914"/>
                      </a:lnTo>
                      <a:lnTo>
                        <a:pt x="2932827" y="236878"/>
                      </a:lnTo>
                      <a:lnTo>
                        <a:pt x="2594508" y="240914"/>
                      </a:lnTo>
                      <a:lnTo>
                        <a:pt x="2592649" y="129804"/>
                      </a:lnTo>
                      <a:lnTo>
                        <a:pt x="2433658" y="131700"/>
                      </a:lnTo>
                      <a:lnTo>
                        <a:pt x="2433686" y="133341"/>
                      </a:lnTo>
                      <a:lnTo>
                        <a:pt x="2284933" y="135116"/>
                      </a:lnTo>
                      <a:lnTo>
                        <a:pt x="2286765" y="244586"/>
                      </a:lnTo>
                      <a:lnTo>
                        <a:pt x="1720060" y="251346"/>
                      </a:lnTo>
                      <a:lnTo>
                        <a:pt x="1718202" y="140236"/>
                      </a:lnTo>
                      <a:lnTo>
                        <a:pt x="1559210" y="142133"/>
                      </a:lnTo>
                      <a:lnTo>
                        <a:pt x="1559238" y="143775"/>
                      </a:lnTo>
                      <a:lnTo>
                        <a:pt x="1410485" y="145550"/>
                      </a:lnTo>
                      <a:lnTo>
                        <a:pt x="1412317" y="255017"/>
                      </a:lnTo>
                      <a:lnTo>
                        <a:pt x="845613" y="261779"/>
                      </a:lnTo>
                      <a:lnTo>
                        <a:pt x="843755" y="150669"/>
                      </a:lnTo>
                      <a:lnTo>
                        <a:pt x="684762" y="152566"/>
                      </a:lnTo>
                      <a:lnTo>
                        <a:pt x="684790" y="154207"/>
                      </a:lnTo>
                      <a:lnTo>
                        <a:pt x="536038" y="155981"/>
                      </a:lnTo>
                      <a:lnTo>
                        <a:pt x="537869" y="265451"/>
                      </a:lnTo>
                      <a:lnTo>
                        <a:pt x="3288" y="271827"/>
                      </a:lnTo>
                      <a:lnTo>
                        <a:pt x="0" y="128499"/>
                      </a:lnTo>
                      <a:lnTo>
                        <a:pt x="12531" y="84706"/>
                      </a:lnTo>
                      <a:lnTo>
                        <a:pt x="46635" y="105847"/>
                      </a:lnTo>
                      <a:cubicBezTo>
                        <a:pt x="88408" y="123083"/>
                        <a:pt x="145801" y="133019"/>
                        <a:pt x="208911" y="131570"/>
                      </a:cubicBezTo>
                      <a:cubicBezTo>
                        <a:pt x="303575" y="129397"/>
                        <a:pt x="384215" y="102225"/>
                        <a:pt x="418082" y="65359"/>
                      </a:cubicBezTo>
                      <a:lnTo>
                        <a:pt x="421568" y="57283"/>
                      </a:lnTo>
                      <a:lnTo>
                        <a:pt x="945824" y="45246"/>
                      </a:lnTo>
                      <a:lnTo>
                        <a:pt x="949343" y="53162"/>
                      </a:lnTo>
                      <a:cubicBezTo>
                        <a:pt x="981711" y="88507"/>
                        <a:pt x="1056129" y="112119"/>
                        <a:pt x="1142188" y="110143"/>
                      </a:cubicBezTo>
                      <a:cubicBezTo>
                        <a:pt x="1228246" y="108168"/>
                        <a:pt x="1301502" y="81165"/>
                        <a:pt x="1332215" y="44371"/>
                      </a:cubicBezTo>
                      <a:lnTo>
                        <a:pt x="1335367" y="36303"/>
                      </a:lnTo>
                      <a:lnTo>
                        <a:pt x="1814821" y="25295"/>
                      </a:lnTo>
                      <a:lnTo>
                        <a:pt x="1818338" y="33211"/>
                      </a:lnTo>
                      <a:cubicBezTo>
                        <a:pt x="1850707" y="68556"/>
                        <a:pt x="1925126" y="92168"/>
                        <a:pt x="2011184" y="90192"/>
                      </a:cubicBezTo>
                      <a:cubicBezTo>
                        <a:pt x="2097244" y="88216"/>
                        <a:pt x="2170498" y="61214"/>
                        <a:pt x="2201211" y="24420"/>
                      </a:cubicBezTo>
                      <a:lnTo>
                        <a:pt x="2204363" y="16352"/>
                      </a:lnTo>
                      <a:lnTo>
                        <a:pt x="2666385" y="5744"/>
                      </a:lnTo>
                      <a:lnTo>
                        <a:pt x="2669904" y="13660"/>
                      </a:lnTo>
                      <a:cubicBezTo>
                        <a:pt x="2694180" y="40169"/>
                        <a:pt x="2742109" y="60078"/>
                        <a:pt x="2800863" y="67542"/>
                      </a:cubicBezTo>
                      <a:lnTo>
                        <a:pt x="2815352" y="68268"/>
                      </a:lnTo>
                      <a:lnTo>
                        <a:pt x="2815296" y="63371"/>
                      </a:lnTo>
                      <a:lnTo>
                        <a:pt x="2821735" y="64868"/>
                      </a:lnTo>
                      <a:lnTo>
                        <a:pt x="2879131" y="69065"/>
                      </a:lnTo>
                      <a:lnTo>
                        <a:pt x="2924428" y="64705"/>
                      </a:lnTo>
                      <a:lnTo>
                        <a:pt x="2930832" y="63061"/>
                      </a:lnTo>
                      <a:lnTo>
                        <a:pt x="2930865" y="65926"/>
                      </a:lnTo>
                      <a:lnTo>
                        <a:pt x="2945333" y="64868"/>
                      </a:lnTo>
                      <a:cubicBezTo>
                        <a:pt x="3003900" y="56057"/>
                        <a:pt x="3051359" y="35054"/>
                        <a:pt x="3075021" y="7994"/>
                      </a:cubicBezTo>
                      <a:close/>
                    </a:path>
                  </a:pathLst>
                </a:custGeom>
                <a:solidFill>
                  <a:srgbClr val="B0C4D3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50" name="그룹 349">
                <a:extLst>
                  <a:ext uri="{FF2B5EF4-FFF2-40B4-BE49-F238E27FC236}">
                    <a16:creationId xmlns:a16="http://schemas.microsoft.com/office/drawing/2014/main" id="{4C8F1FFB-2C79-438E-841F-040376C05244}"/>
                  </a:ext>
                </a:extLst>
              </p:cNvPr>
              <p:cNvGrpSpPr/>
              <p:nvPr/>
            </p:nvGrpSpPr>
            <p:grpSpPr>
              <a:xfrm>
                <a:off x="1669774" y="2787353"/>
                <a:ext cx="2710472" cy="1614666"/>
                <a:chOff x="9867900" y="257175"/>
                <a:chExt cx="6667500" cy="3971925"/>
              </a:xfrm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CDB902E5-603B-4C7E-A783-8DDB51D46278}"/>
                    </a:ext>
                  </a:extLst>
                </p:cNvPr>
                <p:cNvSpPr/>
                <p:nvPr/>
              </p:nvSpPr>
              <p:spPr>
                <a:xfrm rot="20675380">
                  <a:off x="12482140" y="2690272"/>
                  <a:ext cx="825564" cy="317133"/>
                </a:xfrm>
                <a:prstGeom prst="ellipse">
                  <a:avLst/>
                </a:prstGeom>
                <a:solidFill>
                  <a:srgbClr val="7D5747"/>
                </a:solidFill>
                <a:ln>
                  <a:solidFill>
                    <a:srgbClr val="40362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3" name="Picture 4" descr="강아지 발에서 유독 &amp;#39;고소한 냄새&amp;#39;가 나는 이유가 밝혀졌다 - 인사이트">
                  <a:extLst>
                    <a:ext uri="{FF2B5EF4-FFF2-40B4-BE49-F238E27FC236}">
                      <a16:creationId xmlns:a16="http://schemas.microsoft.com/office/drawing/2014/main" id="{82257F51-7AB0-4FB4-8BFE-814BBC5759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0" b="89928" l="0" r="90000">
                              <a14:backgroundMark x1="59429" y1="43885" x2="61286" y2="50839"/>
                              <a14:backgroundMark x1="38714" y1="72182" x2="59143" y2="66187"/>
                              <a14:backgroundMark x1="83429" y1="60432" x2="52857" y2="839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67900" y="257175"/>
                  <a:ext cx="6667500" cy="39719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51" name="자유형: 도형 350">
                <a:extLst>
                  <a:ext uri="{FF2B5EF4-FFF2-40B4-BE49-F238E27FC236}">
                    <a16:creationId xmlns:a16="http://schemas.microsoft.com/office/drawing/2014/main" id="{B5A1ACA8-6CA5-4626-976C-1A6A88E581BD}"/>
                  </a:ext>
                </a:extLst>
              </p:cNvPr>
              <p:cNvSpPr/>
              <p:nvPr/>
            </p:nvSpPr>
            <p:spPr>
              <a:xfrm rot="5400000">
                <a:off x="4536492" y="1664444"/>
                <a:ext cx="742378" cy="6707374"/>
              </a:xfrm>
              <a:custGeom>
                <a:avLst/>
                <a:gdLst>
                  <a:gd name="connsiteX0" fmla="*/ 0 w 575130"/>
                  <a:gd name="connsiteY0" fmla="*/ 0 h 5196296"/>
                  <a:gd name="connsiteX1" fmla="*/ 507574 w 575130"/>
                  <a:gd name="connsiteY1" fmla="*/ 0 h 5196296"/>
                  <a:gd name="connsiteX2" fmla="*/ 573692 w 575130"/>
                  <a:gd name="connsiteY2" fmla="*/ 66119 h 5196296"/>
                  <a:gd name="connsiteX3" fmla="*/ 573692 w 575130"/>
                  <a:gd name="connsiteY3" fmla="*/ 71373 h 5196296"/>
                  <a:gd name="connsiteX4" fmla="*/ 575130 w 575130"/>
                  <a:gd name="connsiteY4" fmla="*/ 71373 h 5196296"/>
                  <a:gd name="connsiteX5" fmla="*/ 575130 w 575130"/>
                  <a:gd name="connsiteY5" fmla="*/ 305846 h 5196296"/>
                  <a:gd name="connsiteX6" fmla="*/ 565852 w 575130"/>
                  <a:gd name="connsiteY6" fmla="*/ 356015 h 5196296"/>
                  <a:gd name="connsiteX7" fmla="*/ 570339 w 575130"/>
                  <a:gd name="connsiteY7" fmla="*/ 363273 h 5196296"/>
                  <a:gd name="connsiteX8" fmla="*/ 575130 w 575130"/>
                  <a:gd name="connsiteY8" fmla="*/ 389175 h 5196296"/>
                  <a:gd name="connsiteX9" fmla="*/ 575129 w 575130"/>
                  <a:gd name="connsiteY9" fmla="*/ 5129754 h 5196296"/>
                  <a:gd name="connsiteX10" fmla="*/ 514142 w 575130"/>
                  <a:gd name="connsiteY10" fmla="*/ 5196296 h 5196296"/>
                  <a:gd name="connsiteX11" fmla="*/ 270203 w 575130"/>
                  <a:gd name="connsiteY11" fmla="*/ 5196296 h 5196296"/>
                  <a:gd name="connsiteX12" fmla="*/ 209216 w 575130"/>
                  <a:gd name="connsiteY12" fmla="*/ 5129754 h 5196296"/>
                  <a:gd name="connsiteX13" fmla="*/ 209216 w 575130"/>
                  <a:gd name="connsiteY13" fmla="*/ 5126165 h 5196296"/>
                  <a:gd name="connsiteX14" fmla="*/ 236067 w 575130"/>
                  <a:gd name="connsiteY14" fmla="*/ 5119498 h 5196296"/>
                  <a:gd name="connsiteX15" fmla="*/ 279032 w 575130"/>
                  <a:gd name="connsiteY15" fmla="*/ 5049783 h 5196296"/>
                  <a:gd name="connsiteX16" fmla="*/ 276047 w 575130"/>
                  <a:gd name="connsiteY16" fmla="*/ 5034447 h 5196296"/>
                  <a:gd name="connsiteX17" fmla="*/ 282574 w 575130"/>
                  <a:gd name="connsiteY17" fmla="*/ 5018762 h 5196296"/>
                  <a:gd name="connsiteX18" fmla="*/ 284829 w 575130"/>
                  <a:gd name="connsiteY18" fmla="*/ 4992987 h 5196296"/>
                  <a:gd name="connsiteX19" fmla="*/ 18966 w 575130"/>
                  <a:gd name="connsiteY19" fmla="*/ 314141 h 5196296"/>
                  <a:gd name="connsiteX20" fmla="*/ 13807 w 575130"/>
                  <a:gd name="connsiteY20" fmla="*/ 288786 h 5196296"/>
                  <a:gd name="connsiteX21" fmla="*/ 9929 w 575130"/>
                  <a:gd name="connsiteY21" fmla="*/ 281821 h 5196296"/>
                  <a:gd name="connsiteX22" fmla="*/ 14293 w 575130"/>
                  <a:gd name="connsiteY22" fmla="*/ 231897 h 5196296"/>
                  <a:gd name="connsiteX23" fmla="*/ 1143 w 575130"/>
                  <a:gd name="connsiteY23" fmla="*/ 478 h 5196296"/>
                  <a:gd name="connsiteX24" fmla="*/ 31 w 575130"/>
                  <a:gd name="connsiteY24" fmla="*/ 541 h 519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5130" h="5196296">
                    <a:moveTo>
                      <a:pt x="0" y="0"/>
                    </a:moveTo>
                    <a:lnTo>
                      <a:pt x="507574" y="0"/>
                    </a:lnTo>
                    <a:cubicBezTo>
                      <a:pt x="544090" y="0"/>
                      <a:pt x="573692" y="29603"/>
                      <a:pt x="573692" y="66119"/>
                    </a:cubicBezTo>
                    <a:lnTo>
                      <a:pt x="573692" y="71373"/>
                    </a:lnTo>
                    <a:lnTo>
                      <a:pt x="575130" y="71373"/>
                    </a:lnTo>
                    <a:lnTo>
                      <a:pt x="575130" y="305846"/>
                    </a:lnTo>
                    <a:lnTo>
                      <a:pt x="565852" y="356015"/>
                    </a:lnTo>
                    <a:lnTo>
                      <a:pt x="570339" y="363273"/>
                    </a:lnTo>
                    <a:cubicBezTo>
                      <a:pt x="573425" y="371234"/>
                      <a:pt x="575130" y="379987"/>
                      <a:pt x="575130" y="389175"/>
                    </a:cubicBezTo>
                    <a:lnTo>
                      <a:pt x="575129" y="5129754"/>
                    </a:lnTo>
                    <a:cubicBezTo>
                      <a:pt x="575129" y="5166503"/>
                      <a:pt x="547824" y="5196296"/>
                      <a:pt x="514142" y="5196296"/>
                    </a:cubicBezTo>
                    <a:lnTo>
                      <a:pt x="270203" y="5196296"/>
                    </a:lnTo>
                    <a:cubicBezTo>
                      <a:pt x="236521" y="5196296"/>
                      <a:pt x="209216" y="5166503"/>
                      <a:pt x="209216" y="5129754"/>
                    </a:cubicBezTo>
                    <a:lnTo>
                      <a:pt x="209216" y="5126165"/>
                    </a:lnTo>
                    <a:lnTo>
                      <a:pt x="236067" y="5119498"/>
                    </a:lnTo>
                    <a:cubicBezTo>
                      <a:pt x="265850" y="5112104"/>
                      <a:pt x="285087" y="5080891"/>
                      <a:pt x="279032" y="5049783"/>
                    </a:cubicBezTo>
                    <a:lnTo>
                      <a:pt x="276047" y="5034447"/>
                    </a:lnTo>
                    <a:lnTo>
                      <a:pt x="282574" y="5018762"/>
                    </a:lnTo>
                    <a:cubicBezTo>
                      <a:pt x="284515" y="5010769"/>
                      <a:pt x="285344" y="5002055"/>
                      <a:pt x="284829" y="4992987"/>
                    </a:cubicBezTo>
                    <a:lnTo>
                      <a:pt x="18966" y="314141"/>
                    </a:lnTo>
                    <a:cubicBezTo>
                      <a:pt x="18451" y="305073"/>
                      <a:pt x="16641" y="296509"/>
                      <a:pt x="13807" y="288786"/>
                    </a:cubicBezTo>
                    <a:lnTo>
                      <a:pt x="9929" y="281821"/>
                    </a:lnTo>
                    <a:lnTo>
                      <a:pt x="14293" y="231897"/>
                    </a:lnTo>
                    <a:lnTo>
                      <a:pt x="1143" y="478"/>
                    </a:lnTo>
                    <a:lnTo>
                      <a:pt x="31" y="541"/>
                    </a:lnTo>
                    <a:close/>
                  </a:path>
                </a:pathLst>
              </a:custGeom>
              <a:solidFill>
                <a:srgbClr val="B0C4D3"/>
              </a:solidFill>
              <a:ln w="6350">
                <a:solidFill>
                  <a:srgbClr val="D7DD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83E3A7-A7A6-4762-96B7-C3CC49A7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4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나눔스퀘어라운드 Regular" panose="020B0600000101010101" pitchFamily="50" charset="-127"/>
            <a:ea typeface="나눔스퀘어라운드 Regular" panose="020B060000010101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</TotalTime>
  <Words>1479</Words>
  <Application>Microsoft Office PowerPoint</Application>
  <PresentationFormat>사용자 지정</PresentationFormat>
  <Paragraphs>377</Paragraphs>
  <Slides>26</Slides>
  <Notes>2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12롯데마트드림Light</vt:lpstr>
      <vt:lpstr>AppleSDGothicNeo</vt:lpstr>
      <vt:lpstr>나눔고딕 ExtraBold</vt:lpstr>
      <vt:lpstr>나눔스퀘어라운드 Bold</vt:lpstr>
      <vt:lpstr>나눔스퀘어라운드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CHOEUNYOUNG</cp:lastModifiedBy>
  <cp:revision>339</cp:revision>
  <dcterms:created xsi:type="dcterms:W3CDTF">2021-11-05T17:26:50Z</dcterms:created>
  <dcterms:modified xsi:type="dcterms:W3CDTF">2021-12-01T05:56:16Z</dcterms:modified>
</cp:coreProperties>
</file>